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66" r:id="rId14"/>
    <p:sldId id="265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78" r:id="rId24"/>
    <p:sldId id="280" r:id="rId25"/>
    <p:sldId id="287" r:id="rId26"/>
    <p:sldId id="282" r:id="rId27"/>
    <p:sldId id="281" r:id="rId28"/>
    <p:sldId id="284" r:id="rId29"/>
    <p:sldId id="283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shal CS" userId="7eec82e4852c2582" providerId="LiveId" clId="{E79149C2-E40A-4E7C-930D-9B96AF4DC194}"/>
    <pc:docChg chg="delSld">
      <pc:chgData name="Vishal CS" userId="7eec82e4852c2582" providerId="LiveId" clId="{E79149C2-E40A-4E7C-930D-9B96AF4DC194}" dt="2023-10-02T14:18:42.143" v="0" actId="47"/>
      <pc:docMkLst>
        <pc:docMk/>
      </pc:docMkLst>
      <pc:sldChg chg="del">
        <pc:chgData name="Vishal CS" userId="7eec82e4852c2582" providerId="LiveId" clId="{E79149C2-E40A-4E7C-930D-9B96AF4DC194}" dt="2023-10-02T14:18:42.143" v="0" actId="47"/>
        <pc:sldMkLst>
          <pc:docMk/>
          <pc:sldMk cId="1870424131" sldId="286"/>
        </pc:sldMkLst>
      </pc:sldChg>
    </pc:docChg>
  </pc:docChgLst>
  <pc:docChgLst>
    <pc:chgData name="vaishnavi cs" userId="6e2d0b4141e099ef" providerId="LiveId" clId="{9239529C-8756-4862-927C-5780217E768E}"/>
    <pc:docChg chg="undo custSel addSld delSld modSld sldOrd">
      <pc:chgData name="vaishnavi cs" userId="6e2d0b4141e099ef" providerId="LiveId" clId="{9239529C-8756-4862-927C-5780217E768E}" dt="2023-08-30T07:50:56.147" v="263"/>
      <pc:docMkLst>
        <pc:docMk/>
      </pc:docMkLst>
      <pc:sldChg chg="addSp delSp modSp new mod">
        <pc:chgData name="vaishnavi cs" userId="6e2d0b4141e099ef" providerId="LiveId" clId="{9239529C-8756-4862-927C-5780217E768E}" dt="2023-08-13T18:00:51.811" v="15" actId="1076"/>
        <pc:sldMkLst>
          <pc:docMk/>
          <pc:sldMk cId="3698394961" sldId="256"/>
        </pc:sldMkLst>
        <pc:spChg chg="del">
          <ac:chgData name="vaishnavi cs" userId="6e2d0b4141e099ef" providerId="LiveId" clId="{9239529C-8756-4862-927C-5780217E768E}" dt="2023-08-13T18:00:07.150" v="2" actId="478"/>
          <ac:spMkLst>
            <pc:docMk/>
            <pc:sldMk cId="3698394961" sldId="256"/>
            <ac:spMk id="2" creationId="{70BD0993-785D-0146-9623-C0F8D25CE8B9}"/>
          </ac:spMkLst>
        </pc:spChg>
        <pc:spChg chg="del">
          <ac:chgData name="vaishnavi cs" userId="6e2d0b4141e099ef" providerId="LiveId" clId="{9239529C-8756-4862-927C-5780217E768E}" dt="2023-08-13T18:00:11.551" v="3" actId="478"/>
          <ac:spMkLst>
            <pc:docMk/>
            <pc:sldMk cId="3698394961" sldId="256"/>
            <ac:spMk id="3" creationId="{BD87FEF2-E202-370F-4333-504B3351824A}"/>
          </ac:spMkLst>
        </pc:spChg>
        <pc:picChg chg="add mod modCrop">
          <ac:chgData name="vaishnavi cs" userId="6e2d0b4141e099ef" providerId="LiveId" clId="{9239529C-8756-4862-927C-5780217E768E}" dt="2023-08-13T18:00:51.811" v="15" actId="1076"/>
          <ac:picMkLst>
            <pc:docMk/>
            <pc:sldMk cId="3698394961" sldId="256"/>
            <ac:picMk id="5" creationId="{00C802AB-EE9A-8949-623C-225165C38060}"/>
          </ac:picMkLst>
        </pc:picChg>
      </pc:sldChg>
      <pc:sldChg chg="add del">
        <pc:chgData name="vaishnavi cs" userId="6e2d0b4141e099ef" providerId="LiveId" clId="{9239529C-8756-4862-927C-5780217E768E}" dt="2023-08-13T18:00:15.004" v="4" actId="47"/>
        <pc:sldMkLst>
          <pc:docMk/>
          <pc:sldMk cId="2508953738" sldId="257"/>
        </pc:sldMkLst>
      </pc:sldChg>
      <pc:sldChg chg="addSp modSp add mod">
        <pc:chgData name="vaishnavi cs" userId="6e2d0b4141e099ef" providerId="LiveId" clId="{9239529C-8756-4862-927C-5780217E768E}" dt="2023-08-13T18:03:40.385" v="29" actId="1076"/>
        <pc:sldMkLst>
          <pc:docMk/>
          <pc:sldMk cId="3113437267" sldId="257"/>
        </pc:sldMkLst>
        <pc:spChg chg="add mod">
          <ac:chgData name="vaishnavi cs" userId="6e2d0b4141e099ef" providerId="LiveId" clId="{9239529C-8756-4862-927C-5780217E768E}" dt="2023-08-13T18:03:15.322" v="27" actId="1076"/>
          <ac:spMkLst>
            <pc:docMk/>
            <pc:sldMk cId="3113437267" sldId="257"/>
            <ac:spMk id="4" creationId="{B960DA23-975B-E3AB-314F-6250713E51BD}"/>
          </ac:spMkLst>
        </pc:spChg>
        <pc:spChg chg="add">
          <ac:chgData name="vaishnavi cs" userId="6e2d0b4141e099ef" providerId="LiveId" clId="{9239529C-8756-4862-927C-5780217E768E}" dt="2023-08-13T18:03:30.385" v="28" actId="11529"/>
          <ac:spMkLst>
            <pc:docMk/>
            <pc:sldMk cId="3113437267" sldId="257"/>
            <ac:spMk id="5" creationId="{F0BA97CA-DE2B-26F0-5F20-CC6163676CEB}"/>
          </ac:spMkLst>
        </pc:spChg>
        <pc:picChg chg="add mod modCrop">
          <ac:chgData name="vaishnavi cs" userId="6e2d0b4141e099ef" providerId="LiveId" clId="{9239529C-8756-4862-927C-5780217E768E}" dt="2023-08-13T18:03:40.385" v="29" actId="1076"/>
          <ac:picMkLst>
            <pc:docMk/>
            <pc:sldMk cId="3113437267" sldId="257"/>
            <ac:picMk id="3" creationId="{F5942F6A-8ED1-2D4E-DC4B-92AE2D1FFB16}"/>
          </ac:picMkLst>
        </pc:picChg>
      </pc:sldChg>
      <pc:sldChg chg="addSp modSp add mod">
        <pc:chgData name="vaishnavi cs" userId="6e2d0b4141e099ef" providerId="LiveId" clId="{9239529C-8756-4862-927C-5780217E768E}" dt="2023-08-13T18:04:53.113" v="34" actId="14100"/>
        <pc:sldMkLst>
          <pc:docMk/>
          <pc:sldMk cId="1199933659" sldId="258"/>
        </pc:sldMkLst>
        <pc:picChg chg="add mod modCrop">
          <ac:chgData name="vaishnavi cs" userId="6e2d0b4141e099ef" providerId="LiveId" clId="{9239529C-8756-4862-927C-5780217E768E}" dt="2023-08-13T18:04:53.113" v="34" actId="14100"/>
          <ac:picMkLst>
            <pc:docMk/>
            <pc:sldMk cId="1199933659" sldId="258"/>
            <ac:picMk id="3" creationId="{E7F21BC6-2056-3B42-79A8-E45B34D366B6}"/>
          </ac:picMkLst>
        </pc:picChg>
      </pc:sldChg>
      <pc:sldChg chg="addSp modSp add mod">
        <pc:chgData name="vaishnavi cs" userId="6e2d0b4141e099ef" providerId="LiveId" clId="{9239529C-8756-4862-927C-5780217E768E}" dt="2023-08-13T18:05:36.999" v="40" actId="1076"/>
        <pc:sldMkLst>
          <pc:docMk/>
          <pc:sldMk cId="2090499696" sldId="259"/>
        </pc:sldMkLst>
        <pc:picChg chg="add mod modCrop">
          <ac:chgData name="vaishnavi cs" userId="6e2d0b4141e099ef" providerId="LiveId" clId="{9239529C-8756-4862-927C-5780217E768E}" dt="2023-08-13T18:05:36.999" v="40" actId="1076"/>
          <ac:picMkLst>
            <pc:docMk/>
            <pc:sldMk cId="2090499696" sldId="259"/>
            <ac:picMk id="3" creationId="{9235369E-59F2-A549-F0C7-EE4B835EA862}"/>
          </ac:picMkLst>
        </pc:picChg>
      </pc:sldChg>
      <pc:sldChg chg="addSp modSp add mod">
        <pc:chgData name="vaishnavi cs" userId="6e2d0b4141e099ef" providerId="LiveId" clId="{9239529C-8756-4862-927C-5780217E768E}" dt="2023-08-13T18:07:14.007" v="46" actId="1076"/>
        <pc:sldMkLst>
          <pc:docMk/>
          <pc:sldMk cId="1134349503" sldId="260"/>
        </pc:sldMkLst>
        <pc:picChg chg="add mod modCrop">
          <ac:chgData name="vaishnavi cs" userId="6e2d0b4141e099ef" providerId="LiveId" clId="{9239529C-8756-4862-927C-5780217E768E}" dt="2023-08-13T18:07:14.007" v="46" actId="1076"/>
          <ac:picMkLst>
            <pc:docMk/>
            <pc:sldMk cId="1134349503" sldId="260"/>
            <ac:picMk id="3" creationId="{7E32128A-89E8-1CC8-E49B-2CDBDF6D7F1D}"/>
          </ac:picMkLst>
        </pc:picChg>
      </pc:sldChg>
      <pc:sldChg chg="addSp modSp add mod">
        <pc:chgData name="vaishnavi cs" userId="6e2d0b4141e099ef" providerId="LiveId" clId="{9239529C-8756-4862-927C-5780217E768E}" dt="2023-08-13T18:07:59.494" v="53" actId="14100"/>
        <pc:sldMkLst>
          <pc:docMk/>
          <pc:sldMk cId="3205204160" sldId="261"/>
        </pc:sldMkLst>
        <pc:picChg chg="add mod modCrop">
          <ac:chgData name="vaishnavi cs" userId="6e2d0b4141e099ef" providerId="LiveId" clId="{9239529C-8756-4862-927C-5780217E768E}" dt="2023-08-13T18:07:59.494" v="53" actId="14100"/>
          <ac:picMkLst>
            <pc:docMk/>
            <pc:sldMk cId="3205204160" sldId="261"/>
            <ac:picMk id="3" creationId="{75297376-3A20-452B-E5D1-B5E71FEDACB6}"/>
          </ac:picMkLst>
        </pc:picChg>
      </pc:sldChg>
      <pc:sldChg chg="addSp modSp add mod">
        <pc:chgData name="vaishnavi cs" userId="6e2d0b4141e099ef" providerId="LiveId" clId="{9239529C-8756-4862-927C-5780217E768E}" dt="2023-08-13T18:12:01.186" v="59" actId="1076"/>
        <pc:sldMkLst>
          <pc:docMk/>
          <pc:sldMk cId="3859500551" sldId="262"/>
        </pc:sldMkLst>
        <pc:picChg chg="add mod modCrop">
          <ac:chgData name="vaishnavi cs" userId="6e2d0b4141e099ef" providerId="LiveId" clId="{9239529C-8756-4862-927C-5780217E768E}" dt="2023-08-13T18:12:01.186" v="59" actId="1076"/>
          <ac:picMkLst>
            <pc:docMk/>
            <pc:sldMk cId="3859500551" sldId="262"/>
            <ac:picMk id="3" creationId="{2F1F2FAB-F173-03C8-55A8-D3CAB9BA2E72}"/>
          </ac:picMkLst>
        </pc:picChg>
      </pc:sldChg>
      <pc:sldChg chg="addSp modSp add mod">
        <pc:chgData name="vaishnavi cs" userId="6e2d0b4141e099ef" providerId="LiveId" clId="{9239529C-8756-4862-927C-5780217E768E}" dt="2023-08-13T18:19:25.841" v="92" actId="14100"/>
        <pc:sldMkLst>
          <pc:docMk/>
          <pc:sldMk cId="1508660580" sldId="263"/>
        </pc:sldMkLst>
        <pc:picChg chg="add mod modCrop">
          <ac:chgData name="vaishnavi cs" userId="6e2d0b4141e099ef" providerId="LiveId" clId="{9239529C-8756-4862-927C-5780217E768E}" dt="2023-08-13T18:15:11.406" v="66" actId="1076"/>
          <ac:picMkLst>
            <pc:docMk/>
            <pc:sldMk cId="1508660580" sldId="263"/>
            <ac:picMk id="3" creationId="{3322E600-095F-3D08-29E2-E6FC5203F9F4}"/>
          </ac:picMkLst>
        </pc:picChg>
        <pc:picChg chg="add mod">
          <ac:chgData name="vaishnavi cs" userId="6e2d0b4141e099ef" providerId="LiveId" clId="{9239529C-8756-4862-927C-5780217E768E}" dt="2023-08-13T18:18:37.367" v="84" actId="14100"/>
          <ac:picMkLst>
            <pc:docMk/>
            <pc:sldMk cId="1508660580" sldId="263"/>
            <ac:picMk id="4" creationId="{ED2DAC2A-0D6B-255B-2A0D-C16D09EC8973}"/>
          </ac:picMkLst>
        </pc:picChg>
        <pc:picChg chg="add mod">
          <ac:chgData name="vaishnavi cs" userId="6e2d0b4141e099ef" providerId="LiveId" clId="{9239529C-8756-4862-927C-5780217E768E}" dt="2023-08-13T18:19:25.841" v="92" actId="14100"/>
          <ac:picMkLst>
            <pc:docMk/>
            <pc:sldMk cId="1508660580" sldId="263"/>
            <ac:picMk id="5" creationId="{C56804D6-CBAD-5B47-E984-BE54CE695546}"/>
          </ac:picMkLst>
        </pc:picChg>
      </pc:sldChg>
      <pc:sldChg chg="addSp delSp modSp add mod">
        <pc:chgData name="vaishnavi cs" userId="6e2d0b4141e099ef" providerId="LiveId" clId="{9239529C-8756-4862-927C-5780217E768E}" dt="2023-08-13T18:20:13.957" v="99" actId="1076"/>
        <pc:sldMkLst>
          <pc:docMk/>
          <pc:sldMk cId="3739469674" sldId="264"/>
        </pc:sldMkLst>
        <pc:picChg chg="add del mod modCrop">
          <ac:chgData name="vaishnavi cs" userId="6e2d0b4141e099ef" providerId="LiveId" clId="{9239529C-8756-4862-927C-5780217E768E}" dt="2023-08-13T18:18:40.898" v="85" actId="478"/>
          <ac:picMkLst>
            <pc:docMk/>
            <pc:sldMk cId="3739469674" sldId="264"/>
            <ac:picMk id="3" creationId="{3608FF56-F8C9-434F-12AB-AC09C1ABD10E}"/>
          </ac:picMkLst>
        </pc:picChg>
        <pc:picChg chg="add del mod modCrop">
          <ac:chgData name="vaishnavi cs" userId="6e2d0b4141e099ef" providerId="LiveId" clId="{9239529C-8756-4862-927C-5780217E768E}" dt="2023-08-13T18:19:29.976" v="93" actId="478"/>
          <ac:picMkLst>
            <pc:docMk/>
            <pc:sldMk cId="3739469674" sldId="264"/>
            <ac:picMk id="5" creationId="{44DB3990-FD74-2564-0576-8533DDD16933}"/>
          </ac:picMkLst>
        </pc:picChg>
        <pc:picChg chg="add mod modCrop">
          <ac:chgData name="vaishnavi cs" userId="6e2d0b4141e099ef" providerId="LiveId" clId="{9239529C-8756-4862-927C-5780217E768E}" dt="2023-08-13T18:20:13.957" v="99" actId="1076"/>
          <ac:picMkLst>
            <pc:docMk/>
            <pc:sldMk cId="3739469674" sldId="264"/>
            <ac:picMk id="7" creationId="{0CE6741D-BC7E-39CD-DD71-9CE962DFEFFB}"/>
          </ac:picMkLst>
        </pc:picChg>
      </pc:sldChg>
      <pc:sldChg chg="addSp modSp add mod">
        <pc:chgData name="vaishnavi cs" userId="6e2d0b4141e099ef" providerId="LiveId" clId="{9239529C-8756-4862-927C-5780217E768E}" dt="2023-08-13T18:22:02.742" v="108" actId="1076"/>
        <pc:sldMkLst>
          <pc:docMk/>
          <pc:sldMk cId="331666609" sldId="265"/>
        </pc:sldMkLst>
        <pc:picChg chg="add mod modCrop">
          <ac:chgData name="vaishnavi cs" userId="6e2d0b4141e099ef" providerId="LiveId" clId="{9239529C-8756-4862-927C-5780217E768E}" dt="2023-08-13T18:22:02.742" v="108" actId="1076"/>
          <ac:picMkLst>
            <pc:docMk/>
            <pc:sldMk cId="331666609" sldId="265"/>
            <ac:picMk id="3" creationId="{A1093622-93A9-9AB5-EC37-E2A753E54721}"/>
          </ac:picMkLst>
        </pc:picChg>
      </pc:sldChg>
      <pc:sldChg chg="addSp modSp add mod ord">
        <pc:chgData name="vaishnavi cs" userId="6e2d0b4141e099ef" providerId="LiveId" clId="{9239529C-8756-4862-927C-5780217E768E}" dt="2023-08-13T18:23:28.299" v="117" actId="14100"/>
        <pc:sldMkLst>
          <pc:docMk/>
          <pc:sldMk cId="1709788285" sldId="266"/>
        </pc:sldMkLst>
        <pc:picChg chg="add mod modCrop">
          <ac:chgData name="vaishnavi cs" userId="6e2d0b4141e099ef" providerId="LiveId" clId="{9239529C-8756-4862-927C-5780217E768E}" dt="2023-08-13T18:23:28.299" v="117" actId="14100"/>
          <ac:picMkLst>
            <pc:docMk/>
            <pc:sldMk cId="1709788285" sldId="266"/>
            <ac:picMk id="3" creationId="{D624FB2B-7420-1419-217F-849C5776904F}"/>
          </ac:picMkLst>
        </pc:picChg>
      </pc:sldChg>
      <pc:sldChg chg="addSp delSp modSp add mod">
        <pc:chgData name="vaishnavi cs" userId="6e2d0b4141e099ef" providerId="LiveId" clId="{9239529C-8756-4862-927C-5780217E768E}" dt="2023-08-13T18:24:29.533" v="127" actId="1076"/>
        <pc:sldMkLst>
          <pc:docMk/>
          <pc:sldMk cId="113202249" sldId="267"/>
        </pc:sldMkLst>
        <pc:picChg chg="add mod modCrop">
          <ac:chgData name="vaishnavi cs" userId="6e2d0b4141e099ef" providerId="LiveId" clId="{9239529C-8756-4862-927C-5780217E768E}" dt="2023-08-13T18:24:29.533" v="127" actId="1076"/>
          <ac:picMkLst>
            <pc:docMk/>
            <pc:sldMk cId="113202249" sldId="267"/>
            <ac:picMk id="3" creationId="{26E32BF2-AD58-C1CA-F6DE-92A7338AAA6C}"/>
          </ac:picMkLst>
        </pc:picChg>
        <pc:picChg chg="del">
          <ac:chgData name="vaishnavi cs" userId="6e2d0b4141e099ef" providerId="LiveId" clId="{9239529C-8756-4862-927C-5780217E768E}" dt="2023-08-13T18:23:56.026" v="119" actId="478"/>
          <ac:picMkLst>
            <pc:docMk/>
            <pc:sldMk cId="113202249" sldId="267"/>
            <ac:picMk id="7" creationId="{0CE6741D-BC7E-39CD-DD71-9CE962DFEFFB}"/>
          </ac:picMkLst>
        </pc:picChg>
      </pc:sldChg>
      <pc:sldChg chg="add">
        <pc:chgData name="vaishnavi cs" userId="6e2d0b4141e099ef" providerId="LiveId" clId="{9239529C-8756-4862-927C-5780217E768E}" dt="2023-08-13T18:23:59.440" v="120" actId="2890"/>
        <pc:sldMkLst>
          <pc:docMk/>
          <pc:sldMk cId="31703761" sldId="268"/>
        </pc:sldMkLst>
      </pc:sldChg>
      <pc:sldChg chg="add">
        <pc:chgData name="vaishnavi cs" userId="6e2d0b4141e099ef" providerId="LiveId" clId="{9239529C-8756-4862-927C-5780217E768E}" dt="2023-08-13T18:24:01.481" v="121" actId="2890"/>
        <pc:sldMkLst>
          <pc:docMk/>
          <pc:sldMk cId="484452317" sldId="269"/>
        </pc:sldMkLst>
      </pc:sldChg>
      <pc:sldChg chg="addSp delSp modSp add mod">
        <pc:chgData name="vaishnavi cs" userId="6e2d0b4141e099ef" providerId="LiveId" clId="{9239529C-8756-4862-927C-5780217E768E}" dt="2023-08-16T02:57:16.699" v="137" actId="1076"/>
        <pc:sldMkLst>
          <pc:docMk/>
          <pc:sldMk cId="3165001797" sldId="270"/>
        </pc:sldMkLst>
        <pc:spChg chg="add del">
          <ac:chgData name="vaishnavi cs" userId="6e2d0b4141e099ef" providerId="LiveId" clId="{9239529C-8756-4862-927C-5780217E768E}" dt="2023-08-16T02:55:59.260" v="131" actId="478"/>
          <ac:spMkLst>
            <pc:docMk/>
            <pc:sldMk cId="3165001797" sldId="270"/>
            <ac:spMk id="4" creationId="{F30BB1B9-700D-1147-065C-E17574DEA661}"/>
          </ac:spMkLst>
        </pc:spChg>
        <pc:picChg chg="del">
          <ac:chgData name="vaishnavi cs" userId="6e2d0b4141e099ef" providerId="LiveId" clId="{9239529C-8756-4862-927C-5780217E768E}" dt="2023-08-16T02:55:53.318" v="129" actId="478"/>
          <ac:picMkLst>
            <pc:docMk/>
            <pc:sldMk cId="3165001797" sldId="270"/>
            <ac:picMk id="3" creationId="{A1093622-93A9-9AB5-EC37-E2A753E54721}"/>
          </ac:picMkLst>
        </pc:picChg>
        <pc:picChg chg="add mod modCrop">
          <ac:chgData name="vaishnavi cs" userId="6e2d0b4141e099ef" providerId="LiveId" clId="{9239529C-8756-4862-927C-5780217E768E}" dt="2023-08-16T02:57:16.699" v="137" actId="1076"/>
          <ac:picMkLst>
            <pc:docMk/>
            <pc:sldMk cId="3165001797" sldId="270"/>
            <ac:picMk id="6" creationId="{12C7C93B-F823-D68A-8EED-70FFC60777B0}"/>
          </ac:picMkLst>
        </pc:picChg>
      </pc:sldChg>
      <pc:sldChg chg="addSp delSp add del mod">
        <pc:chgData name="vaishnavi cs" userId="6e2d0b4141e099ef" providerId="LiveId" clId="{9239529C-8756-4862-927C-5780217E768E}" dt="2023-08-16T02:59:21.295" v="146" actId="47"/>
        <pc:sldMkLst>
          <pc:docMk/>
          <pc:sldMk cId="3625689724" sldId="271"/>
        </pc:sldMkLst>
        <pc:picChg chg="add">
          <ac:chgData name="vaishnavi cs" userId="6e2d0b4141e099ef" providerId="LiveId" clId="{9239529C-8756-4862-927C-5780217E768E}" dt="2023-08-16T02:58:22.487" v="142" actId="22"/>
          <ac:picMkLst>
            <pc:docMk/>
            <pc:sldMk cId="3625689724" sldId="271"/>
            <ac:picMk id="3" creationId="{532375CD-3F1A-3941-4976-F41E18B88BCD}"/>
          </ac:picMkLst>
        </pc:picChg>
        <pc:picChg chg="del">
          <ac:chgData name="vaishnavi cs" userId="6e2d0b4141e099ef" providerId="LiveId" clId="{9239529C-8756-4862-927C-5780217E768E}" dt="2023-08-16T02:57:22.122" v="139" actId="478"/>
          <ac:picMkLst>
            <pc:docMk/>
            <pc:sldMk cId="3625689724" sldId="271"/>
            <ac:picMk id="6" creationId="{12C7C93B-F823-D68A-8EED-70FFC60777B0}"/>
          </ac:picMkLst>
        </pc:picChg>
      </pc:sldChg>
      <pc:sldChg chg="addSp modSp add mod">
        <pc:chgData name="vaishnavi cs" userId="6e2d0b4141e099ef" providerId="LiveId" clId="{9239529C-8756-4862-927C-5780217E768E}" dt="2023-08-16T02:59:16.987" v="145" actId="1076"/>
        <pc:sldMkLst>
          <pc:docMk/>
          <pc:sldMk cId="3504018048" sldId="272"/>
        </pc:sldMkLst>
        <pc:picChg chg="add mod modCrop">
          <ac:chgData name="vaishnavi cs" userId="6e2d0b4141e099ef" providerId="LiveId" clId="{9239529C-8756-4862-927C-5780217E768E}" dt="2023-08-16T02:59:16.987" v="145" actId="1076"/>
          <ac:picMkLst>
            <pc:docMk/>
            <pc:sldMk cId="3504018048" sldId="272"/>
            <ac:picMk id="3" creationId="{83DFFF9D-B73C-320A-EDEB-34A3EB390B82}"/>
          </ac:picMkLst>
        </pc:picChg>
      </pc:sldChg>
      <pc:sldChg chg="addSp modSp add mod">
        <pc:chgData name="vaishnavi cs" userId="6e2d0b4141e099ef" providerId="LiveId" clId="{9239529C-8756-4862-927C-5780217E768E}" dt="2023-08-16T03:01:05.793" v="157" actId="1076"/>
        <pc:sldMkLst>
          <pc:docMk/>
          <pc:sldMk cId="3817874179" sldId="273"/>
        </pc:sldMkLst>
        <pc:picChg chg="add mod modCrop">
          <ac:chgData name="vaishnavi cs" userId="6e2d0b4141e099ef" providerId="LiveId" clId="{9239529C-8756-4862-927C-5780217E768E}" dt="2023-08-16T03:01:05.793" v="157" actId="1076"/>
          <ac:picMkLst>
            <pc:docMk/>
            <pc:sldMk cId="3817874179" sldId="273"/>
            <ac:picMk id="3" creationId="{B3F5A44D-2B9E-89A0-7DCF-660C6E249EF9}"/>
          </ac:picMkLst>
        </pc:picChg>
      </pc:sldChg>
      <pc:sldChg chg="addSp modSp add mod">
        <pc:chgData name="vaishnavi cs" userId="6e2d0b4141e099ef" providerId="LiveId" clId="{9239529C-8756-4862-927C-5780217E768E}" dt="2023-08-16T03:02:12.507" v="163" actId="1076"/>
        <pc:sldMkLst>
          <pc:docMk/>
          <pc:sldMk cId="2231225570" sldId="274"/>
        </pc:sldMkLst>
        <pc:picChg chg="add mod modCrop">
          <ac:chgData name="vaishnavi cs" userId="6e2d0b4141e099ef" providerId="LiveId" clId="{9239529C-8756-4862-927C-5780217E768E}" dt="2023-08-16T03:02:12.507" v="163" actId="1076"/>
          <ac:picMkLst>
            <pc:docMk/>
            <pc:sldMk cId="2231225570" sldId="274"/>
            <ac:picMk id="3" creationId="{1C02E34C-6B09-9313-5776-C68340A93FD9}"/>
          </ac:picMkLst>
        </pc:picChg>
      </pc:sldChg>
      <pc:sldChg chg="addSp modSp add mod">
        <pc:chgData name="vaishnavi cs" userId="6e2d0b4141e099ef" providerId="LiveId" clId="{9239529C-8756-4862-927C-5780217E768E}" dt="2023-08-16T03:05:13.242" v="167" actId="732"/>
        <pc:sldMkLst>
          <pc:docMk/>
          <pc:sldMk cId="1188905819" sldId="275"/>
        </pc:sldMkLst>
        <pc:picChg chg="add mod modCrop">
          <ac:chgData name="vaishnavi cs" userId="6e2d0b4141e099ef" providerId="LiveId" clId="{9239529C-8756-4862-927C-5780217E768E}" dt="2023-08-16T03:05:13.242" v="167" actId="732"/>
          <ac:picMkLst>
            <pc:docMk/>
            <pc:sldMk cId="1188905819" sldId="275"/>
            <ac:picMk id="3" creationId="{A67D8116-016D-CFAC-6EB0-44954EA8AEA5}"/>
          </ac:picMkLst>
        </pc:picChg>
      </pc:sldChg>
      <pc:sldChg chg="addSp modSp add mod">
        <pc:chgData name="vaishnavi cs" userId="6e2d0b4141e099ef" providerId="LiveId" clId="{9239529C-8756-4862-927C-5780217E768E}" dt="2023-08-16T07:54:13.468" v="178" actId="1076"/>
        <pc:sldMkLst>
          <pc:docMk/>
          <pc:sldMk cId="972201249" sldId="276"/>
        </pc:sldMkLst>
        <pc:picChg chg="add mod modCrop">
          <ac:chgData name="vaishnavi cs" userId="6e2d0b4141e099ef" providerId="LiveId" clId="{9239529C-8756-4862-927C-5780217E768E}" dt="2023-08-16T07:54:13.468" v="178" actId="1076"/>
          <ac:picMkLst>
            <pc:docMk/>
            <pc:sldMk cId="972201249" sldId="276"/>
            <ac:picMk id="3" creationId="{26F83907-F8B5-CF77-D7F6-E57B3A3CA2DE}"/>
          </ac:picMkLst>
        </pc:picChg>
      </pc:sldChg>
      <pc:sldChg chg="addSp delSp modSp add mod">
        <pc:chgData name="vaishnavi cs" userId="6e2d0b4141e099ef" providerId="LiveId" clId="{9239529C-8756-4862-927C-5780217E768E}" dt="2023-08-30T06:45:03.507" v="192" actId="1076"/>
        <pc:sldMkLst>
          <pc:docMk/>
          <pc:sldMk cId="3082692380" sldId="277"/>
        </pc:sldMkLst>
        <pc:picChg chg="del">
          <ac:chgData name="vaishnavi cs" userId="6e2d0b4141e099ef" providerId="LiveId" clId="{9239529C-8756-4862-927C-5780217E768E}" dt="2023-08-30T06:43:08.237" v="181" actId="478"/>
          <ac:picMkLst>
            <pc:docMk/>
            <pc:sldMk cId="3082692380" sldId="277"/>
            <ac:picMk id="3" creationId="{26F83907-F8B5-CF77-D7F6-E57B3A3CA2DE}"/>
          </ac:picMkLst>
        </pc:picChg>
        <pc:picChg chg="add mod modCrop">
          <ac:chgData name="vaishnavi cs" userId="6e2d0b4141e099ef" providerId="LiveId" clId="{9239529C-8756-4862-927C-5780217E768E}" dt="2023-08-30T06:45:03.507" v="192" actId="1076"/>
          <ac:picMkLst>
            <pc:docMk/>
            <pc:sldMk cId="3082692380" sldId="277"/>
            <ac:picMk id="4" creationId="{A2073557-B48C-F226-5BF8-EC596B8F175B}"/>
          </ac:picMkLst>
        </pc:picChg>
      </pc:sldChg>
      <pc:sldChg chg="addSp delSp modSp add mod">
        <pc:chgData name="vaishnavi cs" userId="6e2d0b4141e099ef" providerId="LiveId" clId="{9239529C-8756-4862-927C-5780217E768E}" dt="2023-08-30T06:43:56.833" v="186" actId="1076"/>
        <pc:sldMkLst>
          <pc:docMk/>
          <pc:sldMk cId="3231506670" sldId="278"/>
        </pc:sldMkLst>
        <pc:picChg chg="del">
          <ac:chgData name="vaishnavi cs" userId="6e2d0b4141e099ef" providerId="LiveId" clId="{9239529C-8756-4862-927C-5780217E768E}" dt="2023-08-30T06:43:11.534" v="182" actId="478"/>
          <ac:picMkLst>
            <pc:docMk/>
            <pc:sldMk cId="3231506670" sldId="278"/>
            <ac:picMk id="3" creationId="{26F83907-F8B5-CF77-D7F6-E57B3A3CA2DE}"/>
          </ac:picMkLst>
        </pc:picChg>
        <pc:picChg chg="add mod modCrop">
          <ac:chgData name="vaishnavi cs" userId="6e2d0b4141e099ef" providerId="LiveId" clId="{9239529C-8756-4862-927C-5780217E768E}" dt="2023-08-30T06:43:56.833" v="186" actId="1076"/>
          <ac:picMkLst>
            <pc:docMk/>
            <pc:sldMk cId="3231506670" sldId="278"/>
            <ac:picMk id="4" creationId="{84FA87E2-EB3D-8F3E-41FF-E95298638839}"/>
          </ac:picMkLst>
        </pc:picChg>
      </pc:sldChg>
      <pc:sldChg chg="addSp delSp modSp add mod">
        <pc:chgData name="vaishnavi cs" userId="6e2d0b4141e099ef" providerId="LiveId" clId="{9239529C-8756-4862-927C-5780217E768E}" dt="2023-08-30T06:49:23.176" v="200" actId="1076"/>
        <pc:sldMkLst>
          <pc:docMk/>
          <pc:sldMk cId="1642901698" sldId="279"/>
        </pc:sldMkLst>
        <pc:picChg chg="add mod modCrop">
          <ac:chgData name="vaishnavi cs" userId="6e2d0b4141e099ef" providerId="LiveId" clId="{9239529C-8756-4862-927C-5780217E768E}" dt="2023-08-30T06:49:23.176" v="200" actId="1076"/>
          <ac:picMkLst>
            <pc:docMk/>
            <pc:sldMk cId="1642901698" sldId="279"/>
            <ac:picMk id="3" creationId="{F6964AC5-931B-A9BE-4F85-05C8123F6519}"/>
          </ac:picMkLst>
        </pc:picChg>
        <pc:picChg chg="del">
          <ac:chgData name="vaishnavi cs" userId="6e2d0b4141e099ef" providerId="LiveId" clId="{9239529C-8756-4862-927C-5780217E768E}" dt="2023-08-30T06:45:08.275" v="194" actId="478"/>
          <ac:picMkLst>
            <pc:docMk/>
            <pc:sldMk cId="1642901698" sldId="279"/>
            <ac:picMk id="4" creationId="{A2073557-B48C-F226-5BF8-EC596B8F175B}"/>
          </ac:picMkLst>
        </pc:picChg>
      </pc:sldChg>
      <pc:sldChg chg="addSp delSp modSp add mod">
        <pc:chgData name="vaishnavi cs" userId="6e2d0b4141e099ef" providerId="LiveId" clId="{9239529C-8756-4862-927C-5780217E768E}" dt="2023-08-30T06:57:06.943" v="216" actId="1076"/>
        <pc:sldMkLst>
          <pc:docMk/>
          <pc:sldMk cId="1547312186" sldId="280"/>
        </pc:sldMkLst>
        <pc:picChg chg="add mod modCrop">
          <ac:chgData name="vaishnavi cs" userId="6e2d0b4141e099ef" providerId="LiveId" clId="{9239529C-8756-4862-927C-5780217E768E}" dt="2023-08-30T06:57:06.943" v="216" actId="1076"/>
          <ac:picMkLst>
            <pc:docMk/>
            <pc:sldMk cId="1547312186" sldId="280"/>
            <ac:picMk id="3" creationId="{BEACAE75-6CC6-423E-4D16-D56B2D15FBF6}"/>
          </ac:picMkLst>
        </pc:picChg>
        <pc:picChg chg="del">
          <ac:chgData name="vaishnavi cs" userId="6e2d0b4141e099ef" providerId="LiveId" clId="{9239529C-8756-4862-927C-5780217E768E}" dt="2023-08-30T06:50:55.960" v="202" actId="478"/>
          <ac:picMkLst>
            <pc:docMk/>
            <pc:sldMk cId="1547312186" sldId="280"/>
            <ac:picMk id="4" creationId="{84FA87E2-EB3D-8F3E-41FF-E95298638839}"/>
          </ac:picMkLst>
        </pc:picChg>
      </pc:sldChg>
      <pc:sldChg chg="addSp modSp add mod">
        <pc:chgData name="vaishnavi cs" userId="6e2d0b4141e099ef" providerId="LiveId" clId="{9239529C-8756-4862-927C-5780217E768E}" dt="2023-08-30T06:51:32.834" v="210" actId="1076"/>
        <pc:sldMkLst>
          <pc:docMk/>
          <pc:sldMk cId="3221807730" sldId="281"/>
        </pc:sldMkLst>
        <pc:picChg chg="add mod modCrop">
          <ac:chgData name="vaishnavi cs" userId="6e2d0b4141e099ef" providerId="LiveId" clId="{9239529C-8756-4862-927C-5780217E768E}" dt="2023-08-30T06:51:32.834" v="210" actId="1076"/>
          <ac:picMkLst>
            <pc:docMk/>
            <pc:sldMk cId="3221807730" sldId="281"/>
            <ac:picMk id="3" creationId="{76F6A9A9-9BB3-4960-9674-FBAF0B7DEA22}"/>
          </ac:picMkLst>
        </pc:picChg>
      </pc:sldChg>
      <pc:sldChg chg="addSp delSp modSp add mod ord">
        <pc:chgData name="vaishnavi cs" userId="6e2d0b4141e099ef" providerId="LiveId" clId="{9239529C-8756-4862-927C-5780217E768E}" dt="2023-08-30T07:50:56.147" v="263"/>
        <pc:sldMkLst>
          <pc:docMk/>
          <pc:sldMk cId="4262138079" sldId="282"/>
        </pc:sldMkLst>
        <pc:picChg chg="del">
          <ac:chgData name="vaishnavi cs" userId="6e2d0b4141e099ef" providerId="LiveId" clId="{9239529C-8756-4862-927C-5780217E768E}" dt="2023-08-30T06:57:15.926" v="218" actId="478"/>
          <ac:picMkLst>
            <pc:docMk/>
            <pc:sldMk cId="4262138079" sldId="282"/>
            <ac:picMk id="3" creationId="{76F6A9A9-9BB3-4960-9674-FBAF0B7DEA22}"/>
          </ac:picMkLst>
        </pc:picChg>
        <pc:picChg chg="add mod modCrop">
          <ac:chgData name="vaishnavi cs" userId="6e2d0b4141e099ef" providerId="LiveId" clId="{9239529C-8756-4862-927C-5780217E768E}" dt="2023-08-30T06:58:42.653" v="228" actId="1076"/>
          <ac:picMkLst>
            <pc:docMk/>
            <pc:sldMk cId="4262138079" sldId="282"/>
            <ac:picMk id="4" creationId="{36A406A3-FFC8-5949-D373-3FA45C117735}"/>
          </ac:picMkLst>
        </pc:picChg>
      </pc:sldChg>
      <pc:sldChg chg="addSp delSp modSp add mod">
        <pc:chgData name="vaishnavi cs" userId="6e2d0b4141e099ef" providerId="LiveId" clId="{9239529C-8756-4862-927C-5780217E768E}" dt="2023-08-30T07:44:56.575" v="251" actId="1076"/>
        <pc:sldMkLst>
          <pc:docMk/>
          <pc:sldMk cId="1083602352" sldId="283"/>
        </pc:sldMkLst>
        <pc:picChg chg="add del">
          <ac:chgData name="vaishnavi cs" userId="6e2d0b4141e099ef" providerId="LiveId" clId="{9239529C-8756-4862-927C-5780217E768E}" dt="2023-08-30T06:59:18.277" v="230" actId="478"/>
          <ac:picMkLst>
            <pc:docMk/>
            <pc:sldMk cId="1083602352" sldId="283"/>
            <ac:picMk id="3" creationId="{327E4D72-5051-FC32-A9EF-CCCFDB7CABC0}"/>
          </ac:picMkLst>
        </pc:picChg>
        <pc:picChg chg="add mod modCrop">
          <ac:chgData name="vaishnavi cs" userId="6e2d0b4141e099ef" providerId="LiveId" clId="{9239529C-8756-4862-927C-5780217E768E}" dt="2023-08-30T07:44:56.575" v="251" actId="1076"/>
          <ac:picMkLst>
            <pc:docMk/>
            <pc:sldMk cId="1083602352" sldId="283"/>
            <ac:picMk id="5" creationId="{F3869233-E09E-1AF2-1812-B7683C350029}"/>
          </ac:picMkLst>
        </pc:picChg>
      </pc:sldChg>
      <pc:sldChg chg="addSp modSp add mod ord">
        <pc:chgData name="vaishnavi cs" userId="6e2d0b4141e099ef" providerId="LiveId" clId="{9239529C-8756-4862-927C-5780217E768E}" dt="2023-08-30T07:45:00.382" v="252" actId="1076"/>
        <pc:sldMkLst>
          <pc:docMk/>
          <pc:sldMk cId="2374228900" sldId="284"/>
        </pc:sldMkLst>
        <pc:picChg chg="add mod modCrop">
          <ac:chgData name="vaishnavi cs" userId="6e2d0b4141e099ef" providerId="LiveId" clId="{9239529C-8756-4862-927C-5780217E768E}" dt="2023-08-30T07:45:00.382" v="252" actId="1076"/>
          <ac:picMkLst>
            <pc:docMk/>
            <pc:sldMk cId="2374228900" sldId="284"/>
            <ac:picMk id="3" creationId="{6B28EAA1-4377-0DA9-6979-C3CDF09C65F4}"/>
          </ac:picMkLst>
        </pc:picChg>
      </pc:sldChg>
      <pc:sldChg chg="addSp modSp add mod">
        <pc:chgData name="vaishnavi cs" userId="6e2d0b4141e099ef" providerId="LiveId" clId="{9239529C-8756-4862-927C-5780217E768E}" dt="2023-08-30T07:44:39.891" v="249" actId="1076"/>
        <pc:sldMkLst>
          <pc:docMk/>
          <pc:sldMk cId="413324917" sldId="285"/>
        </pc:sldMkLst>
        <pc:picChg chg="add mod modCrop">
          <ac:chgData name="vaishnavi cs" userId="6e2d0b4141e099ef" providerId="LiveId" clId="{9239529C-8756-4862-927C-5780217E768E}" dt="2023-08-30T07:44:39.891" v="249" actId="1076"/>
          <ac:picMkLst>
            <pc:docMk/>
            <pc:sldMk cId="413324917" sldId="285"/>
            <ac:picMk id="3" creationId="{40C4E70F-DE90-7BD6-0949-0F34F4955D8B}"/>
          </ac:picMkLst>
        </pc:picChg>
      </pc:sldChg>
      <pc:sldChg chg="add">
        <pc:chgData name="vaishnavi cs" userId="6e2d0b4141e099ef" providerId="LiveId" clId="{9239529C-8756-4862-927C-5780217E768E}" dt="2023-08-30T07:43:19.962" v="243" actId="2890"/>
        <pc:sldMkLst>
          <pc:docMk/>
          <pc:sldMk cId="1870424131" sldId="286"/>
        </pc:sldMkLst>
      </pc:sldChg>
      <pc:sldChg chg="addSp delSp modSp add mod">
        <pc:chgData name="vaishnavi cs" userId="6e2d0b4141e099ef" providerId="LiveId" clId="{9239529C-8756-4862-927C-5780217E768E}" dt="2023-08-30T07:47:24.110" v="259" actId="1076"/>
        <pc:sldMkLst>
          <pc:docMk/>
          <pc:sldMk cId="2027004436" sldId="287"/>
        </pc:sldMkLst>
        <pc:picChg chg="del">
          <ac:chgData name="vaishnavi cs" userId="6e2d0b4141e099ef" providerId="LiveId" clId="{9239529C-8756-4862-927C-5780217E768E}" dt="2023-08-30T07:47:02.007" v="254" actId="478"/>
          <ac:picMkLst>
            <pc:docMk/>
            <pc:sldMk cId="2027004436" sldId="287"/>
            <ac:picMk id="3" creationId="{BEACAE75-6CC6-423E-4D16-D56B2D15FBF6}"/>
          </ac:picMkLst>
        </pc:picChg>
        <pc:picChg chg="add mod modCrop">
          <ac:chgData name="vaishnavi cs" userId="6e2d0b4141e099ef" providerId="LiveId" clId="{9239529C-8756-4862-927C-5780217E768E}" dt="2023-08-30T07:47:24.110" v="259" actId="1076"/>
          <ac:picMkLst>
            <pc:docMk/>
            <pc:sldMk cId="2027004436" sldId="287"/>
            <ac:picMk id="4" creationId="{919DC4C7-19A7-EE79-A385-3245546F4DCF}"/>
          </ac:picMkLst>
        </pc:picChg>
      </pc:sldChg>
      <pc:sldChg chg="add del">
        <pc:chgData name="vaishnavi cs" userId="6e2d0b4141e099ef" providerId="LiveId" clId="{9239529C-8756-4862-927C-5780217E768E}" dt="2023-08-30T07:50:52.455" v="261" actId="47"/>
        <pc:sldMkLst>
          <pc:docMk/>
          <pc:sldMk cId="886953983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5AFC8-4D42-4433-98E4-87F1B02C33E1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E1CF7-D562-450A-9A5D-9B858C2ED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94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5E1CF7-D562-450A-9A5D-9B858C2ED0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2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FB21DB-7B91-198B-101A-FC59FC2B1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07B2933-3086-C7A0-F7F7-BAF70B68C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E298AB9-CF81-7A1F-0978-07A8F178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14CA-A287-4252-A277-35CB63D8C951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C66090F-1CA9-A2E6-DD2F-2B4AECF8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88B6E1-E6A2-E00A-D430-72DC0EA78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438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952B3D-839C-F9C1-489B-0648D341A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1E1EB77-A4A8-9CE4-6B58-9D6B93EC3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3AD7C7C-6F24-3806-6A55-2FF35EA3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7ABB-096A-461B-819E-DBE484994535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5FE143E-950B-5973-06BA-FD00ED65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03B3359-F008-79E9-5E9D-C59EB881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70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2B42BB0-CD1E-5C80-F13A-39A10F4EA0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A01263C-8DD2-D086-0204-D5F0F7D44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24F26D5-E017-3758-BA3D-680E1FD5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453-FEC0-4BF4-9CFE-9D3EBDF5CF52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206C18-16A4-171B-19F5-920684233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175A13-C7DB-399D-682C-1CFBC9ACC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983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4874BA-D4E9-6B86-DCD1-B5EDE5CB2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D24FAA-477E-EF5C-B787-5F40893EF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0FA4ED-7B80-FD5C-F4BC-6F4CFFD0E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D5789-A498-4441-9C94-988EF9E4C368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39B14E-E079-7C60-D0FB-683A1798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D55F6D-8D2A-F4CC-D7C3-D5FA5B7DC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49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776DB0-CF81-9B6E-0753-DFB73B50E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7DC109-EF31-3EBA-0B4E-73531BF5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0778BE-58E5-D606-D85F-3583B747A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EAC9-8B31-428B-8FD4-931C428F2311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CC91AE-F102-D111-7C54-8DFA0E144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0D222E-7830-3677-92BB-8C3B3EEC4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773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698EF-A819-5989-240A-F46E09A71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E91CD91-AA27-A957-5931-AF976446F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975897D-D262-6459-EE8A-CC7D5F00C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8B98987-806D-4444-EAE1-80750376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EE438-655E-4FC7-945E-ED0A12D36774}" type="datetime1">
              <a:rPr lang="en-IN" smtClean="0"/>
              <a:t>26-09-2024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7DAF3D0-0467-3907-A3BB-9695CCDC0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661F94-28DE-DBBA-364A-B332A7D6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223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68AAD1-A68A-4ACC-CA97-45B91FE5D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0CF8C6-8DF5-AB9B-FCC3-380610B13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31DEC64-9C2B-BB23-5096-219F9D701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46BEAA0-C530-364B-FEF5-F4D1E7D4A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011FE46-39AF-AA4A-D4BE-FC89A3057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07E8DB2-52F8-871F-8E3F-22DE967CD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414-A51E-4AAC-9962-D2E4C589B592}" type="datetime1">
              <a:rPr lang="en-IN" smtClean="0"/>
              <a:t>26-09-2024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1754D8A-C19E-A4C6-41EC-F9346B69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BC766CA-46CD-4145-878C-97E130F5E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195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59EFD0-4F24-0F47-49AF-0DAD9959C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F56CB-D032-9EF3-17B3-C5FDCB46D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DE2D-535E-4E56-B423-C2115BF4B89D}" type="datetime1">
              <a:rPr lang="en-IN" smtClean="0"/>
              <a:t>26-09-2024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B295413-FF97-1E93-D989-CB79B3524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754EA93-E383-0F5B-F4EC-450B143A6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42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3015691-9D63-6184-940F-5F459CF8C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F955-7D10-4995-A5E5-D985F1870326}" type="datetime1">
              <a:rPr lang="en-IN" smtClean="0"/>
              <a:t>26-09-2024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AD88B06-B7BC-A7E4-E432-08163AC34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69D9476-BBA6-BB32-A36F-6AE9CF28F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8769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6D1BB7-8622-5074-183B-8E678B71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9C3816-08B8-ACB7-CC73-64BE689C7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147F459-9DF1-B829-74FE-EBE164C01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1AEF18F-0BE3-3BA5-91B5-E2ED8A6B3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39C7-E581-4FF1-984F-52C95D9F5535}" type="datetime1">
              <a:rPr lang="en-IN" smtClean="0"/>
              <a:t>26-09-2024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5B2243-8722-7A24-C2FB-CD0A82FD9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5724025-8E58-1C2E-43F0-C18D125BF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175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45BAFB-7A87-14EA-176E-E7CEB490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2937BFD-44C3-41A2-AAF5-AEA5B9E43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EA0C302-B4D9-7B44-250B-B5D6D74E4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AA27B46-145A-DEA9-42A2-4758CD93E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20B-3749-4ACF-B0A9-72A924C34E82}" type="datetime1">
              <a:rPr lang="en-IN" smtClean="0"/>
              <a:t>26-09-2024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8AF9DEE-4291-ED7F-A62B-20EECD6B8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D05DFCA-5C9E-70F6-14A2-D54899AB6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766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DC87507-3B5C-CB07-2F74-B11DAE15D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E961665-431D-3127-7A73-3EA8305C5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210656-0670-7F08-A8E3-646D86E3C6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C51B-6DD1-473C-A4D2-B7F60E8A83FC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46D251-E50A-2C11-544F-7FC237CEA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AEA289-824A-0732-894A-2F037906B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7733A-0AD4-494B-95FA-30C2C6D8468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28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0C802AB-EE9A-8949-623C-225165C380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3" t="25979" r="48273" b="28523"/>
          <a:stretch/>
        </p:blipFill>
        <p:spPr>
          <a:xfrm>
            <a:off x="1052658" y="732370"/>
            <a:ext cx="9580776" cy="539325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8394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E32BF2-AD58-C1CA-F6DE-92A7338AAA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5" t="17870" r="37526" b="26185"/>
          <a:stretch/>
        </p:blipFill>
        <p:spPr>
          <a:xfrm>
            <a:off x="113122" y="197963"/>
            <a:ext cx="11453912" cy="597659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02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03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445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24FB2B-7420-1419-217F-849C577690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26" t="21031" r="40387" b="23711"/>
          <a:stretch/>
        </p:blipFill>
        <p:spPr>
          <a:xfrm>
            <a:off x="1432873" y="-1"/>
            <a:ext cx="8729221" cy="685380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9788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1093622-93A9-9AB5-EC37-E2A753E547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76" t="15257" r="41856" b="23024"/>
          <a:stretch/>
        </p:blipFill>
        <p:spPr>
          <a:xfrm>
            <a:off x="1480007" y="0"/>
            <a:ext cx="8663234" cy="671812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666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2C7C93B-F823-D68A-8EED-70FFC60777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4" t="19931" r="46263" b="30722"/>
          <a:stretch/>
        </p:blipFill>
        <p:spPr>
          <a:xfrm>
            <a:off x="650448" y="431020"/>
            <a:ext cx="10755985" cy="599596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5001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3DFFF9D-B73C-320A-EDEB-34A3EB390B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91"/>
          <a:stretch/>
        </p:blipFill>
        <p:spPr>
          <a:xfrm>
            <a:off x="75415" y="294587"/>
            <a:ext cx="12192000" cy="626882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4018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3F5A44D-2B9E-89A0-7DCF-660C6E249E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0" t="17594" r="40855" b="23970"/>
          <a:stretch/>
        </p:blipFill>
        <p:spPr>
          <a:xfrm>
            <a:off x="961533" y="525544"/>
            <a:ext cx="9888719" cy="580691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7874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C02E34C-6B09-9313-5776-C68340A93F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3" t="19108" r="39999" b="26185"/>
          <a:stretch/>
        </p:blipFill>
        <p:spPr>
          <a:xfrm>
            <a:off x="707009" y="340604"/>
            <a:ext cx="11189617" cy="617679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1225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7D8116-016D-CFAC-6EB0-44954EA8AE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9" t="19244" r="42243" b="23986"/>
          <a:stretch/>
        </p:blipFill>
        <p:spPr>
          <a:xfrm>
            <a:off x="565608" y="1319752"/>
            <a:ext cx="6476215" cy="389327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890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5942F6A-8ED1-2D4E-DC4B-92AE2D1FFB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7" b="8591"/>
          <a:stretch/>
        </p:blipFill>
        <p:spPr>
          <a:xfrm>
            <a:off x="333081" y="181466"/>
            <a:ext cx="11704948" cy="6268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960DA23-975B-E3AB-314F-6250713E51BD}"/>
              </a:ext>
            </a:extLst>
          </p:cNvPr>
          <p:cNvSpPr txBox="1"/>
          <p:nvPr/>
        </p:nvSpPr>
        <p:spPr>
          <a:xfrm>
            <a:off x="5806911" y="3428999"/>
            <a:ext cx="153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DRUG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F0BA97CA-DE2B-26F0-5F20-CC6163676CEB}"/>
              </a:ext>
            </a:extLst>
          </p:cNvPr>
          <p:cNvSpPr/>
          <p:nvPr/>
        </p:nvSpPr>
        <p:spPr>
          <a:xfrm>
            <a:off x="6011976" y="3020269"/>
            <a:ext cx="1397492" cy="1540008"/>
          </a:xfrm>
          <a:custGeom>
            <a:avLst/>
            <a:gdLst>
              <a:gd name="connsiteX0" fmla="*/ 1397492 w 1397492"/>
              <a:gd name="connsiteY0" fmla="*/ 156564 h 1540008"/>
              <a:gd name="connsiteX1" fmla="*/ 153154 w 1397492"/>
              <a:gd name="connsiteY1" fmla="*/ 15162 h 1540008"/>
              <a:gd name="connsiteX2" fmla="*/ 21179 w 1397492"/>
              <a:gd name="connsiteY2" fmla="*/ 477075 h 1540008"/>
              <a:gd name="connsiteX3" fmla="*/ 162581 w 1397492"/>
              <a:gd name="connsiteY3" fmla="*/ 1523451 h 1540008"/>
              <a:gd name="connsiteX4" fmla="*/ 313410 w 1397492"/>
              <a:gd name="connsiteY4" fmla="*/ 1146378 h 1540008"/>
              <a:gd name="connsiteX5" fmla="*/ 313410 w 1397492"/>
              <a:gd name="connsiteY5" fmla="*/ 1127525 h 154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492" h="1540008">
                <a:moveTo>
                  <a:pt x="1397492" y="156564"/>
                </a:moveTo>
                <a:cubicBezTo>
                  <a:pt x="890015" y="59154"/>
                  <a:pt x="382539" y="-38256"/>
                  <a:pt x="153154" y="15162"/>
                </a:cubicBezTo>
                <a:cubicBezTo>
                  <a:pt x="-76231" y="68580"/>
                  <a:pt x="19608" y="225694"/>
                  <a:pt x="21179" y="477075"/>
                </a:cubicBezTo>
                <a:cubicBezTo>
                  <a:pt x="22750" y="728456"/>
                  <a:pt x="113876" y="1411901"/>
                  <a:pt x="162581" y="1523451"/>
                </a:cubicBezTo>
                <a:cubicBezTo>
                  <a:pt x="211286" y="1635001"/>
                  <a:pt x="313410" y="1146378"/>
                  <a:pt x="313410" y="1146378"/>
                </a:cubicBezTo>
                <a:cubicBezTo>
                  <a:pt x="338548" y="1080390"/>
                  <a:pt x="153154" y="1895809"/>
                  <a:pt x="313410" y="1127525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3437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F83907-F8B5-CF77-D7F6-E57B3A3CA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34" t="18145" r="38521" b="26935"/>
          <a:stretch/>
        </p:blipFill>
        <p:spPr>
          <a:xfrm>
            <a:off x="763571" y="282804"/>
            <a:ext cx="10378911" cy="554296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2201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2073557-B48C-F226-5BF8-EC596B8F17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4" t="18144" r="37061" b="29072"/>
          <a:stretch/>
        </p:blipFill>
        <p:spPr>
          <a:xfrm>
            <a:off x="433633" y="596245"/>
            <a:ext cx="11478559" cy="566550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2692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6964AC5-931B-A9BE-4F85-05C8123F65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2" t="25430" r="38067" b="27010"/>
          <a:stretch/>
        </p:blipFill>
        <p:spPr>
          <a:xfrm>
            <a:off x="517062" y="782425"/>
            <a:ext cx="11157875" cy="509990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2901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4FA87E2-EB3D-8F3E-41FF-E95298638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7" t="9347" r="3427" b="3917"/>
          <a:stretch/>
        </p:blipFill>
        <p:spPr>
          <a:xfrm>
            <a:off x="490194" y="301659"/>
            <a:ext cx="11519554" cy="594831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150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EACAE75-6CC6-423E-4D16-D56B2D15FB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1" t="19244" r="47422" b="29622"/>
          <a:stretch/>
        </p:blipFill>
        <p:spPr>
          <a:xfrm>
            <a:off x="1282046" y="216816"/>
            <a:ext cx="9445657" cy="587589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731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19DC4C7-19A7-EE79-A385-3245546F4D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10" r="13710" b="23024"/>
          <a:stretch/>
        </p:blipFill>
        <p:spPr>
          <a:xfrm>
            <a:off x="612742" y="367646"/>
            <a:ext cx="10520313" cy="487365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7004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6A406A3-FFC8-5949-D373-3FA45C1177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" t="18556" r="40386" b="26736"/>
          <a:stretch/>
        </p:blipFill>
        <p:spPr>
          <a:xfrm>
            <a:off x="1027520" y="579705"/>
            <a:ext cx="10624009" cy="569859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21380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F6A9A9-9BB3-4960-9674-FBAF0B7DEA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0" t="19519" r="42629" b="23849"/>
          <a:stretch/>
        </p:blipFill>
        <p:spPr>
          <a:xfrm>
            <a:off x="812275" y="255685"/>
            <a:ext cx="10567449" cy="634662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807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B28EAA1-4377-0DA9-6979-C3CDF09C65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7" t="16907" r="38995" b="27422"/>
          <a:stretch/>
        </p:blipFill>
        <p:spPr>
          <a:xfrm>
            <a:off x="685013" y="482501"/>
            <a:ext cx="11029361" cy="589299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4228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69233-E09E-1AF2-1812-B7683C3500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" t="16082" r="36752" b="28110"/>
          <a:stretch/>
        </p:blipFill>
        <p:spPr>
          <a:xfrm>
            <a:off x="810703" y="942680"/>
            <a:ext cx="10303497" cy="533573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3602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7F21BC6-2056-3B42-79A8-E45B34D36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1" t="22819" r="43247" b="23161"/>
          <a:stretch/>
        </p:blipFill>
        <p:spPr>
          <a:xfrm>
            <a:off x="631595" y="603315"/>
            <a:ext cx="10162095" cy="57298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99336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0C4E70F-DE90-7BD6-0949-0F34F4955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1" t="17732" r="44639" b="24261"/>
          <a:stretch/>
        </p:blipFill>
        <p:spPr>
          <a:xfrm>
            <a:off x="1423447" y="464457"/>
            <a:ext cx="9539926" cy="592908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2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235369E-59F2-A549-F0C7-EE4B835EA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2" t="21581" r="44562" b="30035"/>
          <a:stretch/>
        </p:blipFill>
        <p:spPr>
          <a:xfrm>
            <a:off x="1574275" y="1291471"/>
            <a:ext cx="8813450" cy="460970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049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E32128A-89E8-1CC8-E49B-2CDBDF6D7F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7" t="17870" r="44871" b="23711"/>
          <a:stretch/>
        </p:blipFill>
        <p:spPr>
          <a:xfrm>
            <a:off x="1754956" y="532699"/>
            <a:ext cx="8682087" cy="579260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434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5297376-3A20-452B-E5D1-B5E71FEDAC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1" t="18007" r="40618" b="25773"/>
          <a:stretch/>
        </p:blipFill>
        <p:spPr>
          <a:xfrm>
            <a:off x="716438" y="556180"/>
            <a:ext cx="10328064" cy="577863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5204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F1F2FAB-F173-03C8-55A8-D3CAB9BA2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9" t="16908" r="41933" b="23298"/>
          <a:stretch/>
        </p:blipFill>
        <p:spPr>
          <a:xfrm>
            <a:off x="1640262" y="358218"/>
            <a:ext cx="9379671" cy="590471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9500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322E600-095F-3D08-29E2-E6FC5203F9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6" t="15945" r="36675" b="26873"/>
          <a:stretch/>
        </p:blipFill>
        <p:spPr>
          <a:xfrm>
            <a:off x="245096" y="197963"/>
            <a:ext cx="11860097" cy="63253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D2DAC2A-0D6B-255B-2A0D-C16D09EC8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579" y="1564171"/>
            <a:ext cx="2630411" cy="16220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56804D6-CBAD-5B47-E984-BE54CE695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146" y="1770430"/>
            <a:ext cx="3282704" cy="74652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8660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CE6741D-BC7E-39CD-DD71-9CE962DFE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6" t="20069" r="38299" b="27697"/>
          <a:stretch/>
        </p:blipFill>
        <p:spPr>
          <a:xfrm>
            <a:off x="518473" y="669301"/>
            <a:ext cx="11406237" cy="582576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7733A-0AD4-494B-95FA-30C2C6D84689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9469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62</Words>
  <Application>Microsoft Office PowerPoint</Application>
  <PresentationFormat>Widescreen</PresentationFormat>
  <Paragraphs>62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vaishnavi cs</dc:creator>
  <cp:lastModifiedBy>User</cp:lastModifiedBy>
  <cp:revision>2</cp:revision>
  <dcterms:created xsi:type="dcterms:W3CDTF">2023-08-13T17:59:54Z</dcterms:created>
  <dcterms:modified xsi:type="dcterms:W3CDTF">2024-09-26T05:16:32Z</dcterms:modified>
</cp:coreProperties>
</file>