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7406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8AC6-64A3-47CF-A19D-F9C524064F82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3CA0-6D30-4C91-AF6B-7FBA0DB2C4B7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85C40-6802-4D56-B132-A058228980F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5122-96B3-4F62-8274-85EA031D5CA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FE626-CD94-4388-95D4-3FAC50B4DC60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8AFB-657F-4121-9C84-88210FCA583D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8CEEA-2C11-45E9-9B0B-1A71284DFB55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0E46-E903-4C77-AF92-E4A939F3B22A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66894-178D-4D6A-A375-F900C7724F35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E10D-1EF7-4393-A04E-E49D798AA284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36C4-36EB-4094-8427-1EA8B8CDEC52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4EE77-97A2-4726-A259-48189530C4D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33600" y="1034516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33600" y="3693535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NO- 01 GASTROINTESTINAL SYSTEM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</a:t>
            </a:r>
            <a:r>
              <a:rPr lang="en-IN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-ZOLLINGER ELLISON SYNDROME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l"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Almost 63 years ago, in 1955,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Zollinger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Ellison reported the clinical course of two women with severe ulcer diatheses who presented with perforated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jejunal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ulcers. Both had massive gastric acid hyper secretion and each was ultimately found to have a non‐insulin secreting islet cell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tumour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 investigators postulated that an unknown hormone secreted from these islet cell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tumours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was the cause of the massive gastric acid output that resulted in these intractable peptic ulcer syndromes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DEFINITION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ZES is caused by the uncontrolled secretion of abnormal amounts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by a duodenal or pancreatic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neuroendocrine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tumour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Incidence of ZES varies from 0.01 to 1% of individuals with PUD.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Males are more commonly affected than females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Majority of patients are diagnosed between ages of 30 and 50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PATHOPHSIOLOGY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secretes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which in turn stimulates acid secretion through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receptors on parietal cells and by inducing histamine release from ECL cells.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Acid output may be so great that it reaches the upper small intestine 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Pancreatic lipase is inactivated and bile acids are precipitated 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90%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tumours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occur in the pancreatic head or proximal duodenal wall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can develop in the presence of MEN 1 (Multiple endocrine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neoplasia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type 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 smtClean="0"/>
              <a:t>)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syndrome in ~25% of patients.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autosomal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dominant disorder involves primarily three organ sites: the parathyroid glands (80-90%), pancreas (40-80%), and pituitary gland (30-60%).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TUMOR DISTRIBUTION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Majority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occurred within the pancreas, a significant number of these lesions are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extrapancreatic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Over 80% of these tumors are found within the hypothetical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triangle.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Duodenal tumors constitute the most common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nonpancreatic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lesion, between 50 and 75%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Duodenal tumors are smaller, slower growing, and less likely to metastasize than pancreatic lesions.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Less common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extrapancreatic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sites include stomach, bones, ovaries, heart, liver,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Iymph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nodes.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60% of tumors are considered malignant, with up to 30-50% of patients having multiple lesions or metastatic disease at presentation.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PASSARO'S TRIANGLE OR TRIANGLE OF GASTRINOMA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32857" y="1789611"/>
            <a:ext cx="8360229" cy="4206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CLINICAL MANIFESTATIONS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Severe and often multiple peptic ulcers in unusual sites, such as the post-bulbar duodenum, jejunum or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Poor response to standard ulcer therapy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Bleeding and perforations are common</a:t>
            </a:r>
          </a:p>
          <a:p>
            <a:pPr algn="just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Diarrhoea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steatorrhoea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Abdominal pain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Nausea and vomiting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Weight loss and decreased appetite.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DIAGNOSIS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537"/>
            <a:ext cx="10515600" cy="48184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Biochemical test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Fasting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levels obtained using a dependable assay are usually &lt;150 pg/ml.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pH can be measured on gastric fluid obtained either during endoscopy or through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nasogastric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aspiration; a pH &lt;3 is suggestive of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BAO &gt; 15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/h in the presence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hypergastrinemia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is considered for ZES.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BAO/MAO ratio &gt;0.6 being highly suggestive of ZES.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 increase in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of &lt; 120pg within 15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mins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secretin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injection has a sensitivity and specificity of 90% for ZES</a:t>
            </a:r>
          </a:p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Imaging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 abdominal CT scan or MRI to exclude metastatic disease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Endoscopic ultrasound (EUS) permits imaging of the pancreas with a high degree of resolution.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PPls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are the treatment of choice and have decreased the need for total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gastrectomy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1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Initial PPI doses tend to be higher than those used for treatment of GERD or PUD </a:t>
            </a:r>
          </a:p>
          <a:p>
            <a:pPr lvl="1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Dosage = 60 mg in divided doses in a 24-h period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Somatostatin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analogue has inhibitory effects on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release from receptor bearing tumors and inhibits gastric acid secretion to some extent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Ultimate goal of surgery would be to provide a definitive cure</a:t>
            </a:r>
          </a:p>
          <a:p>
            <a:pPr lvl="1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cure rates as high as 60% with 10 - year disease-free intervals as high as 34% in sporadic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gastrinoma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549</Words>
  <Application>Microsoft Office PowerPoint</Application>
  <PresentationFormat>Widescreen</PresentationFormat>
  <Paragraphs>73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DEFINITION</vt:lpstr>
      <vt:lpstr>PATHOPHSIOLOGY</vt:lpstr>
      <vt:lpstr>TUMOR DISTRIBUTION</vt:lpstr>
      <vt:lpstr>PASSARO'S TRIANGLE OR TRIANGLE OF GASTRINOMA</vt:lpstr>
      <vt:lpstr>CLINICAL MANIFESTATIONS</vt:lpstr>
      <vt:lpstr>DIAGNOSIS</vt:lpstr>
      <vt:lpstr>TREATMENT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30</cp:revision>
  <dcterms:created xsi:type="dcterms:W3CDTF">2020-07-13T05:58:17Z</dcterms:created>
  <dcterms:modified xsi:type="dcterms:W3CDTF">2024-09-17T05:04:39Z</dcterms:modified>
</cp:coreProperties>
</file>