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4" r:id="rId1"/>
  </p:sldMasterIdLst>
  <p:notesMasterIdLst>
    <p:notesMasterId r:id="rId1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</p:sldIdLst>
  <p:sldSz cx="17340263" cy="9753600"/>
  <p:notesSz cx="13004800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6" y="4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E6604-D9E5-4350-942D-B9BA01B78C3F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50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5AB45-2558-4F48-841B-B3B96786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11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533" y="1596249"/>
            <a:ext cx="13005197" cy="3395698"/>
          </a:xfrm>
        </p:spPr>
        <p:txBody>
          <a:bodyPr anchor="b"/>
          <a:lstStyle>
            <a:lvl1pPr algn="ctr">
              <a:defRPr sz="85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533" y="5122898"/>
            <a:ext cx="13005197" cy="2354862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3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6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09126" y="519289"/>
            <a:ext cx="3738994" cy="826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143" y="519289"/>
            <a:ext cx="11000229" cy="8265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7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9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112" y="2431628"/>
            <a:ext cx="14955977" cy="4057226"/>
          </a:xfrm>
        </p:spPr>
        <p:txBody>
          <a:bodyPr anchor="b"/>
          <a:lstStyle>
            <a:lvl1pPr>
              <a:defRPr sz="853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3112" y="6527237"/>
            <a:ext cx="14955977" cy="2133599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5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143" y="2596444"/>
            <a:ext cx="7369612" cy="6188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8508" y="2596444"/>
            <a:ext cx="7369612" cy="61885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3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519290"/>
            <a:ext cx="14955977" cy="18852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403" y="2390987"/>
            <a:ext cx="7335743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4403" y="3562773"/>
            <a:ext cx="7335743" cy="5240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508" y="2390987"/>
            <a:ext cx="7371870" cy="1171786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508" y="3562773"/>
            <a:ext cx="7371870" cy="5240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01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6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1870" y="1404338"/>
            <a:ext cx="8778508" cy="6931378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1870" y="1404338"/>
            <a:ext cx="8778508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4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43962" y="9040143"/>
            <a:ext cx="585233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705969">
            <a:off x="2588150" y="4158863"/>
            <a:ext cx="129996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6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21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31250" b="48438"/>
          <a:stretch/>
        </p:blipFill>
        <p:spPr>
          <a:xfrm>
            <a:off x="2497931" y="3962400"/>
            <a:ext cx="13004800" cy="1981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3331" y="0"/>
            <a:ext cx="9753600" cy="9652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94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99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254</Words>
  <Application>Microsoft Office PowerPoint</Application>
  <PresentationFormat>Custom</PresentationFormat>
  <Paragraphs>254</Paragraphs>
  <Slides>127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127</vt:i4>
      </vt:variant>
    </vt:vector>
  </HeadingPairs>
  <TitlesOfParts>
    <vt:vector size="13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created xsi:type="dcterms:W3CDTF">2024-09-12T13:55:52Z</dcterms:created>
  <dcterms:modified xsi:type="dcterms:W3CDTF">2024-09-12T14:03:59Z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2022-08-30T00:00:00Z</vt:filetime>
  </property>
  <property fmtid="{D5CDD505-2E9C-101B-9397-08002B2CF9AE}" pid="3" name="LastSaved">
    <vt:filetime>2022-08-30T00:00:00Z</vt:filetime>
  </property>
</Properties>
</file>