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7340263" cy="9753600"/>
  <p:notesSz cx="13004800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666" y="4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DF434-9B41-41C7-8C71-55A74B119D80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5050" y="1219200"/>
            <a:ext cx="5854700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00163" y="4694238"/>
            <a:ext cx="10404475" cy="3840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366000" y="926465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5E953-EEB1-49B4-98FE-EF033E65A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45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00520" y="3023617"/>
            <a:ext cx="1473922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01040" y="5462016"/>
            <a:ext cx="121381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B97E2-C7C2-4689-95BB-A9A9B19D4DE2}" type="datetime1">
              <a:rPr lang="en-US" smtClean="0"/>
              <a:t>9/12/2024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29326-18C8-46FE-B41C-30257353C0E5}" type="datetime1">
              <a:rPr lang="en-US" smtClean="0"/>
              <a:t>9/12/2024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67013" y="2243328"/>
            <a:ext cx="754301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930236" y="2243328"/>
            <a:ext cx="754301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7B522-B52F-446E-BAB0-461104273F75}" type="datetime1">
              <a:rPr lang="en-US" smtClean="0"/>
              <a:t>9/12/2024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B7BF4-3438-4F83-897A-B2B304CC289A}" type="datetime1">
              <a:rPr lang="en-US" smtClean="0"/>
              <a:t>9/12/2024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CBB91-98A3-42FF-9144-F6F01AC67F33}" type="datetime1">
              <a:rPr lang="en-US" smtClean="0"/>
              <a:t>9/12/2024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7013" y="390144"/>
            <a:ext cx="156062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7013" y="2243328"/>
            <a:ext cx="156062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95690" y="9070848"/>
            <a:ext cx="55488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484990" y="9070848"/>
            <a:ext cx="39882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TextBox 6"/>
          <p:cNvSpPr txBox="1"/>
          <p:nvPr userDrawn="1"/>
        </p:nvSpPr>
        <p:spPr>
          <a:xfrm rot="19899351">
            <a:off x="2231231" y="3684593"/>
            <a:ext cx="12877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6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8931" y="393700"/>
            <a:ext cx="11696700" cy="78359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36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37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39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40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7731" y="0"/>
            <a:ext cx="13004800" cy="9753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82</Words>
  <Application>Microsoft Office PowerPoint</Application>
  <PresentationFormat>Custom</PresentationFormat>
  <Paragraphs>82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2024-09-12T15:01:04Z</dcterms:created>
  <dcterms:modified xsi:type="dcterms:W3CDTF">2024-09-12T15:08:15Z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2022-09-12T00:00:00Z</vt:filetime>
  </property>
  <property fmtid="{D5CDD505-2E9C-101B-9397-08002B2CF9AE}" pid="3" name="LastSaved">
    <vt:filetime>2022-09-12T00:00:00Z</vt:filetime>
  </property>
</Properties>
</file>