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88825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58" y="72"/>
      </p:cViewPr>
      <p:guideLst>
        <p:guide orient="horz" pos="2880"/>
        <p:guide pos="28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BA3A7-2138-46D8-A44D-31F3D389DBC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4E79-998A-4FE4-9BAC-51D746A22D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14E79-998A-4FE4-9BAC-51D746A22D8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45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4288-030E-4AB7-B690-AAC98C348926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73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AEA1-C7B8-49E4-88B5-7CCEA733918E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34BE-5DFD-40FF-A689-F15A9F361F5D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4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B7E9-E5F0-4C8B-8AE2-7387B0CF63E6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0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99363-6826-44BF-805A-771E69F97922}" type="datetime1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4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B968-BD73-4D15-B406-6A0A29CEF7F4}" type="datetime1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4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DF8B-1F0A-4C88-84FA-339D00AB7EEE}" type="datetime1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490F-B61A-4D75-BAE2-AC80A7B44853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77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DD905-462D-4F2E-B00A-1B99356B44AB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77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0B298-FAD3-4534-8DA8-32863237A920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6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D1E1D-C164-42B5-958B-5ED8F0EC76F8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3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2DF61-2571-4DBD-BE07-0E9D5192B5B3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34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2021296" y="8382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PHARMACOTHERAPEUTICS-III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166937" y="3347108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NO- 02 HAEMATOLOGICAL SYSTEM</a:t>
            </a:r>
            <a:endParaRPr lang="en-IN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1878" y="440690"/>
            <a:ext cx="398506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HEMATOLOGY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62100"/>
            <a:ext cx="4682540" cy="435786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27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10" dirty="0">
                <a:latin typeface="Times New Roman" pitchFamily="18" charset="0"/>
                <a:cs typeface="Times New Roman" pitchFamily="18" charset="0"/>
              </a:rPr>
              <a:t>Cellular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Components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17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Components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6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-25" dirty="0">
                <a:latin typeface="Times New Roman" pitchFamily="18" charset="0"/>
                <a:cs typeface="Times New Roman" pitchFamily="18" charset="0"/>
              </a:rPr>
              <a:t>Red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Blood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Cells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5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White Blood</a:t>
            </a:r>
            <a:r>
              <a:rPr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Cells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4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5" dirty="0">
                <a:latin typeface="Times New Roman" pitchFamily="18" charset="0"/>
                <a:cs typeface="Times New Roman" pitchFamily="18" charset="0"/>
              </a:rPr>
              <a:t>Inflammatory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process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5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Coagulation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15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5" dirty="0">
                <a:latin typeface="Times New Roman" pitchFamily="18" charset="0"/>
                <a:cs typeface="Times New Roman" pitchFamily="18" charset="0"/>
              </a:rPr>
              <a:t>Hemorrhage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17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spc="-40" dirty="0">
                <a:latin typeface="Times New Roman" pitchFamily="18" charset="0"/>
                <a:cs typeface="Times New Roman" pitchFamily="18" charset="0"/>
              </a:rPr>
              <a:t>Typing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17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Clotting</a:t>
            </a:r>
            <a:r>
              <a:rPr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disorders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16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20" dirty="0">
                <a:latin typeface="Times New Roman" pitchFamily="18" charset="0"/>
                <a:cs typeface="Times New Roman" pitchFamily="18" charset="0"/>
              </a:rPr>
              <a:t>Transfusion</a:t>
            </a:r>
            <a:r>
              <a:rPr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Medicine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01878" y="303529"/>
            <a:ext cx="398506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HEMATOLOGY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9" name="Slide Number Placeholder 6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3" name="object 3"/>
          <p:cNvGrpSpPr/>
          <p:nvPr/>
        </p:nvGrpSpPr>
        <p:grpSpPr>
          <a:xfrm>
            <a:off x="4953404" y="1182369"/>
            <a:ext cx="2688313" cy="1978661"/>
            <a:chOff x="3716020" y="1182369"/>
            <a:chExt cx="2016760" cy="1978661"/>
          </a:xfrm>
        </p:grpSpPr>
        <p:sp>
          <p:nvSpPr>
            <p:cNvPr id="4" name="object 4"/>
            <p:cNvSpPr/>
            <p:nvPr/>
          </p:nvSpPr>
          <p:spPr>
            <a:xfrm>
              <a:off x="4724400" y="2564130"/>
              <a:ext cx="0" cy="596900"/>
            </a:xfrm>
            <a:custGeom>
              <a:avLst/>
              <a:gdLst/>
              <a:ahLst/>
              <a:cxnLst/>
              <a:rect l="l" t="t" r="r" b="b"/>
              <a:pathLst>
                <a:path h="596900">
                  <a:moveTo>
                    <a:pt x="0" y="0"/>
                  </a:moveTo>
                  <a:lnTo>
                    <a:pt x="0" y="596900"/>
                  </a:lnTo>
                </a:path>
              </a:pathLst>
            </a:custGeom>
            <a:ln w="28393">
              <a:solidFill>
                <a:srgbClr val="000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16020" y="1182369"/>
              <a:ext cx="2016760" cy="1319530"/>
            </a:xfrm>
            <a:custGeom>
              <a:avLst/>
              <a:gdLst/>
              <a:ahLst/>
              <a:cxnLst/>
              <a:rect l="l" t="t" r="r" b="b"/>
              <a:pathLst>
                <a:path w="2016760" h="1319530">
                  <a:moveTo>
                    <a:pt x="2016760" y="0"/>
                  </a:moveTo>
                  <a:lnTo>
                    <a:pt x="2015490" y="0"/>
                  </a:lnTo>
                  <a:lnTo>
                    <a:pt x="2015490" y="646430"/>
                  </a:lnTo>
                  <a:lnTo>
                    <a:pt x="1021080" y="646430"/>
                  </a:lnTo>
                  <a:lnTo>
                    <a:pt x="1021080" y="0"/>
                  </a:lnTo>
                  <a:lnTo>
                    <a:pt x="1014730" y="0"/>
                  </a:lnTo>
                  <a:lnTo>
                    <a:pt x="0" y="0"/>
                  </a:lnTo>
                  <a:lnTo>
                    <a:pt x="0" y="652780"/>
                  </a:lnTo>
                  <a:lnTo>
                    <a:pt x="0" y="1319530"/>
                  </a:lnTo>
                  <a:lnTo>
                    <a:pt x="2015490" y="1319530"/>
                  </a:lnTo>
                  <a:lnTo>
                    <a:pt x="2015490" y="652780"/>
                  </a:lnTo>
                  <a:lnTo>
                    <a:pt x="2016760" y="652780"/>
                  </a:lnTo>
                  <a:lnTo>
                    <a:pt x="2016760" y="646430"/>
                  </a:lnTo>
                  <a:lnTo>
                    <a:pt x="2016760" y="0"/>
                  </a:lnTo>
                  <a:close/>
                </a:path>
              </a:pathLst>
            </a:custGeom>
            <a:solidFill>
              <a:srgbClr val="0033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37100" y="1182369"/>
              <a:ext cx="995680" cy="646430"/>
            </a:xfrm>
            <a:custGeom>
              <a:avLst/>
              <a:gdLst/>
              <a:ahLst/>
              <a:cxnLst/>
              <a:rect l="l" t="t" r="r" b="b"/>
              <a:pathLst>
                <a:path w="995679" h="646430">
                  <a:moveTo>
                    <a:pt x="995680" y="640080"/>
                  </a:moveTo>
                  <a:lnTo>
                    <a:pt x="6350" y="640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40080"/>
                  </a:lnTo>
                  <a:lnTo>
                    <a:pt x="0" y="646430"/>
                  </a:lnTo>
                  <a:lnTo>
                    <a:pt x="995680" y="646430"/>
                  </a:lnTo>
                  <a:lnTo>
                    <a:pt x="995680" y="640080"/>
                  </a:lnTo>
                  <a:close/>
                </a:path>
              </a:pathLst>
            </a:custGeom>
            <a:solidFill>
              <a:srgbClr val="003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43450" y="1182369"/>
              <a:ext cx="989330" cy="640080"/>
            </a:xfrm>
            <a:custGeom>
              <a:avLst/>
              <a:gdLst/>
              <a:ahLst/>
              <a:cxnLst/>
              <a:rect l="l" t="t" r="r" b="b"/>
              <a:pathLst>
                <a:path w="989329" h="640080">
                  <a:moveTo>
                    <a:pt x="989330" y="633730"/>
                  </a:moveTo>
                  <a:lnTo>
                    <a:pt x="6350" y="6337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3730"/>
                  </a:lnTo>
                  <a:lnTo>
                    <a:pt x="0" y="640080"/>
                  </a:lnTo>
                  <a:lnTo>
                    <a:pt x="989330" y="640080"/>
                  </a:lnTo>
                  <a:lnTo>
                    <a:pt x="989330" y="633730"/>
                  </a:lnTo>
                  <a:close/>
                </a:path>
              </a:pathLst>
            </a:custGeom>
            <a:solidFill>
              <a:srgbClr val="003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49800" y="1182369"/>
              <a:ext cx="982980" cy="633730"/>
            </a:xfrm>
            <a:custGeom>
              <a:avLst/>
              <a:gdLst/>
              <a:ahLst/>
              <a:cxnLst/>
              <a:rect l="l" t="t" r="r" b="b"/>
              <a:pathLst>
                <a:path w="982979" h="633730">
                  <a:moveTo>
                    <a:pt x="982980" y="627380"/>
                  </a:moveTo>
                  <a:lnTo>
                    <a:pt x="6350" y="6273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27380"/>
                  </a:lnTo>
                  <a:lnTo>
                    <a:pt x="0" y="633730"/>
                  </a:lnTo>
                  <a:lnTo>
                    <a:pt x="982980" y="633730"/>
                  </a:lnTo>
                  <a:lnTo>
                    <a:pt x="982980" y="627380"/>
                  </a:lnTo>
                  <a:close/>
                </a:path>
              </a:pathLst>
            </a:custGeom>
            <a:solidFill>
              <a:srgbClr val="003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56150" y="1182369"/>
              <a:ext cx="976630" cy="627380"/>
            </a:xfrm>
            <a:custGeom>
              <a:avLst/>
              <a:gdLst/>
              <a:ahLst/>
              <a:cxnLst/>
              <a:rect l="l" t="t" r="r" b="b"/>
              <a:pathLst>
                <a:path w="976629" h="627380">
                  <a:moveTo>
                    <a:pt x="976630" y="621030"/>
                  </a:moveTo>
                  <a:lnTo>
                    <a:pt x="6350" y="6210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21030"/>
                  </a:lnTo>
                  <a:lnTo>
                    <a:pt x="0" y="627380"/>
                  </a:lnTo>
                  <a:lnTo>
                    <a:pt x="976630" y="627380"/>
                  </a:lnTo>
                  <a:lnTo>
                    <a:pt x="976630" y="621030"/>
                  </a:lnTo>
                  <a:close/>
                </a:path>
              </a:pathLst>
            </a:custGeom>
            <a:solidFill>
              <a:srgbClr val="003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62500" y="1182369"/>
              <a:ext cx="970280" cy="621030"/>
            </a:xfrm>
            <a:custGeom>
              <a:avLst/>
              <a:gdLst/>
              <a:ahLst/>
              <a:cxnLst/>
              <a:rect l="l" t="t" r="r" b="b"/>
              <a:pathLst>
                <a:path w="970279" h="621030">
                  <a:moveTo>
                    <a:pt x="970280" y="613410"/>
                  </a:moveTo>
                  <a:lnTo>
                    <a:pt x="6350" y="6134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3410"/>
                  </a:lnTo>
                  <a:lnTo>
                    <a:pt x="0" y="621030"/>
                  </a:lnTo>
                  <a:lnTo>
                    <a:pt x="970280" y="621030"/>
                  </a:lnTo>
                  <a:lnTo>
                    <a:pt x="970280" y="613410"/>
                  </a:lnTo>
                  <a:close/>
                </a:path>
              </a:pathLst>
            </a:custGeom>
            <a:solidFill>
              <a:srgbClr val="003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68850" y="1182369"/>
              <a:ext cx="963930" cy="613410"/>
            </a:xfrm>
            <a:custGeom>
              <a:avLst/>
              <a:gdLst/>
              <a:ahLst/>
              <a:cxnLst/>
              <a:rect l="l" t="t" r="r" b="b"/>
              <a:pathLst>
                <a:path w="963929" h="613410">
                  <a:moveTo>
                    <a:pt x="963930" y="607060"/>
                  </a:moveTo>
                  <a:lnTo>
                    <a:pt x="6350" y="6070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7060"/>
                  </a:lnTo>
                  <a:lnTo>
                    <a:pt x="0" y="613410"/>
                  </a:lnTo>
                  <a:lnTo>
                    <a:pt x="963930" y="613410"/>
                  </a:lnTo>
                  <a:lnTo>
                    <a:pt x="963930" y="607060"/>
                  </a:lnTo>
                  <a:close/>
                </a:path>
              </a:pathLst>
            </a:custGeom>
            <a:solidFill>
              <a:srgbClr val="0039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75200" y="1182369"/>
              <a:ext cx="957580" cy="607060"/>
            </a:xfrm>
            <a:custGeom>
              <a:avLst/>
              <a:gdLst/>
              <a:ahLst/>
              <a:cxnLst/>
              <a:rect l="l" t="t" r="r" b="b"/>
              <a:pathLst>
                <a:path w="957579" h="607060">
                  <a:moveTo>
                    <a:pt x="957580" y="600710"/>
                  </a:moveTo>
                  <a:lnTo>
                    <a:pt x="7620" y="6007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00710"/>
                  </a:lnTo>
                  <a:lnTo>
                    <a:pt x="0" y="607060"/>
                  </a:lnTo>
                  <a:lnTo>
                    <a:pt x="957580" y="607060"/>
                  </a:lnTo>
                  <a:lnTo>
                    <a:pt x="957580" y="600710"/>
                  </a:lnTo>
                  <a:close/>
                </a:path>
              </a:pathLst>
            </a:custGeom>
            <a:solidFill>
              <a:srgbClr val="003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82820" y="1182369"/>
              <a:ext cx="949960" cy="600710"/>
            </a:xfrm>
            <a:custGeom>
              <a:avLst/>
              <a:gdLst/>
              <a:ahLst/>
              <a:cxnLst/>
              <a:rect l="l" t="t" r="r" b="b"/>
              <a:pathLst>
                <a:path w="949960" h="600710">
                  <a:moveTo>
                    <a:pt x="949960" y="594360"/>
                  </a:moveTo>
                  <a:lnTo>
                    <a:pt x="6350" y="5943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4360"/>
                  </a:lnTo>
                  <a:lnTo>
                    <a:pt x="0" y="600710"/>
                  </a:lnTo>
                  <a:lnTo>
                    <a:pt x="949960" y="600710"/>
                  </a:lnTo>
                  <a:lnTo>
                    <a:pt x="949960" y="594360"/>
                  </a:lnTo>
                  <a:close/>
                </a:path>
              </a:pathLst>
            </a:custGeom>
            <a:solidFill>
              <a:srgbClr val="003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89170" y="1182369"/>
              <a:ext cx="943610" cy="594360"/>
            </a:xfrm>
            <a:custGeom>
              <a:avLst/>
              <a:gdLst/>
              <a:ahLst/>
              <a:cxnLst/>
              <a:rect l="l" t="t" r="r" b="b"/>
              <a:pathLst>
                <a:path w="943610" h="594360">
                  <a:moveTo>
                    <a:pt x="943610" y="588010"/>
                  </a:moveTo>
                  <a:lnTo>
                    <a:pt x="6350" y="5880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8010"/>
                  </a:lnTo>
                  <a:lnTo>
                    <a:pt x="0" y="594360"/>
                  </a:lnTo>
                  <a:lnTo>
                    <a:pt x="943610" y="594360"/>
                  </a:lnTo>
                  <a:lnTo>
                    <a:pt x="943610" y="588010"/>
                  </a:lnTo>
                  <a:close/>
                </a:path>
              </a:pathLst>
            </a:custGeom>
            <a:solidFill>
              <a:srgbClr val="003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95520" y="1182369"/>
              <a:ext cx="937260" cy="588010"/>
            </a:xfrm>
            <a:custGeom>
              <a:avLst/>
              <a:gdLst/>
              <a:ahLst/>
              <a:cxnLst/>
              <a:rect l="l" t="t" r="r" b="b"/>
              <a:pathLst>
                <a:path w="937260" h="588010">
                  <a:moveTo>
                    <a:pt x="937260" y="581660"/>
                  </a:moveTo>
                  <a:lnTo>
                    <a:pt x="6350" y="5816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1660"/>
                  </a:lnTo>
                  <a:lnTo>
                    <a:pt x="0" y="588010"/>
                  </a:lnTo>
                  <a:lnTo>
                    <a:pt x="937260" y="588010"/>
                  </a:lnTo>
                  <a:lnTo>
                    <a:pt x="937260" y="581660"/>
                  </a:lnTo>
                  <a:close/>
                </a:path>
              </a:pathLst>
            </a:custGeom>
            <a:solidFill>
              <a:srgbClr val="003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801870" y="1182369"/>
              <a:ext cx="930910" cy="581660"/>
            </a:xfrm>
            <a:custGeom>
              <a:avLst/>
              <a:gdLst/>
              <a:ahLst/>
              <a:cxnLst/>
              <a:rect l="l" t="t" r="r" b="b"/>
              <a:pathLst>
                <a:path w="930910" h="581660">
                  <a:moveTo>
                    <a:pt x="930910" y="575310"/>
                  </a:moveTo>
                  <a:lnTo>
                    <a:pt x="6350" y="5753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5310"/>
                  </a:lnTo>
                  <a:lnTo>
                    <a:pt x="0" y="581660"/>
                  </a:lnTo>
                  <a:lnTo>
                    <a:pt x="930910" y="581660"/>
                  </a:lnTo>
                  <a:lnTo>
                    <a:pt x="930910" y="575310"/>
                  </a:lnTo>
                  <a:close/>
                </a:path>
              </a:pathLst>
            </a:custGeom>
            <a:solidFill>
              <a:srgbClr val="003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08220" y="1182369"/>
              <a:ext cx="924560" cy="575310"/>
            </a:xfrm>
            <a:custGeom>
              <a:avLst/>
              <a:gdLst/>
              <a:ahLst/>
              <a:cxnLst/>
              <a:rect l="l" t="t" r="r" b="b"/>
              <a:pathLst>
                <a:path w="924560" h="575310">
                  <a:moveTo>
                    <a:pt x="924560" y="568960"/>
                  </a:moveTo>
                  <a:lnTo>
                    <a:pt x="6350" y="5689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8960"/>
                  </a:lnTo>
                  <a:lnTo>
                    <a:pt x="0" y="575310"/>
                  </a:lnTo>
                  <a:lnTo>
                    <a:pt x="924560" y="575310"/>
                  </a:lnTo>
                  <a:lnTo>
                    <a:pt x="924560" y="568960"/>
                  </a:lnTo>
                  <a:close/>
                </a:path>
              </a:pathLst>
            </a:custGeom>
            <a:solidFill>
              <a:srgbClr val="003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14570" y="1182369"/>
              <a:ext cx="918210" cy="568960"/>
            </a:xfrm>
            <a:custGeom>
              <a:avLst/>
              <a:gdLst/>
              <a:ahLst/>
              <a:cxnLst/>
              <a:rect l="l" t="t" r="r" b="b"/>
              <a:pathLst>
                <a:path w="918210" h="568960">
                  <a:moveTo>
                    <a:pt x="918210" y="562610"/>
                  </a:moveTo>
                  <a:lnTo>
                    <a:pt x="6350" y="5626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2610"/>
                  </a:lnTo>
                  <a:lnTo>
                    <a:pt x="0" y="568960"/>
                  </a:lnTo>
                  <a:lnTo>
                    <a:pt x="918210" y="568960"/>
                  </a:lnTo>
                  <a:lnTo>
                    <a:pt x="918210" y="562610"/>
                  </a:lnTo>
                  <a:close/>
                </a:path>
              </a:pathLst>
            </a:custGeom>
            <a:solidFill>
              <a:srgbClr val="004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20920" y="1182369"/>
              <a:ext cx="911860" cy="562610"/>
            </a:xfrm>
            <a:custGeom>
              <a:avLst/>
              <a:gdLst/>
              <a:ahLst/>
              <a:cxnLst/>
              <a:rect l="l" t="t" r="r" b="b"/>
              <a:pathLst>
                <a:path w="911860" h="562610">
                  <a:moveTo>
                    <a:pt x="911860" y="556260"/>
                  </a:moveTo>
                  <a:lnTo>
                    <a:pt x="6350" y="5562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56260"/>
                  </a:lnTo>
                  <a:lnTo>
                    <a:pt x="0" y="562610"/>
                  </a:lnTo>
                  <a:lnTo>
                    <a:pt x="911860" y="562610"/>
                  </a:lnTo>
                  <a:lnTo>
                    <a:pt x="911860" y="556260"/>
                  </a:lnTo>
                  <a:close/>
                </a:path>
              </a:pathLst>
            </a:custGeom>
            <a:solidFill>
              <a:srgbClr val="0041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27270" y="1182369"/>
              <a:ext cx="905510" cy="556260"/>
            </a:xfrm>
            <a:custGeom>
              <a:avLst/>
              <a:gdLst/>
              <a:ahLst/>
              <a:cxnLst/>
              <a:rect l="l" t="t" r="r" b="b"/>
              <a:pathLst>
                <a:path w="905510" h="556260">
                  <a:moveTo>
                    <a:pt x="905510" y="548640"/>
                  </a:moveTo>
                  <a:lnTo>
                    <a:pt x="6350" y="548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8640"/>
                  </a:lnTo>
                  <a:lnTo>
                    <a:pt x="0" y="556260"/>
                  </a:lnTo>
                  <a:lnTo>
                    <a:pt x="905510" y="556260"/>
                  </a:lnTo>
                  <a:lnTo>
                    <a:pt x="905510" y="548640"/>
                  </a:lnTo>
                  <a:close/>
                </a:path>
              </a:pathLst>
            </a:custGeom>
            <a:solidFill>
              <a:srgbClr val="00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33620" y="1182369"/>
              <a:ext cx="899160" cy="548640"/>
            </a:xfrm>
            <a:custGeom>
              <a:avLst/>
              <a:gdLst/>
              <a:ahLst/>
              <a:cxnLst/>
              <a:rect l="l" t="t" r="r" b="b"/>
              <a:pathLst>
                <a:path w="899160" h="548639">
                  <a:moveTo>
                    <a:pt x="899160" y="542290"/>
                  </a:moveTo>
                  <a:lnTo>
                    <a:pt x="6350" y="5422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2290"/>
                  </a:lnTo>
                  <a:lnTo>
                    <a:pt x="0" y="548640"/>
                  </a:lnTo>
                  <a:lnTo>
                    <a:pt x="899160" y="548640"/>
                  </a:lnTo>
                  <a:lnTo>
                    <a:pt x="899160" y="542290"/>
                  </a:lnTo>
                  <a:close/>
                </a:path>
              </a:pathLst>
            </a:custGeom>
            <a:solidFill>
              <a:srgbClr val="004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839970" y="1182369"/>
              <a:ext cx="892810" cy="542290"/>
            </a:xfrm>
            <a:custGeom>
              <a:avLst/>
              <a:gdLst/>
              <a:ahLst/>
              <a:cxnLst/>
              <a:rect l="l" t="t" r="r" b="b"/>
              <a:pathLst>
                <a:path w="892810" h="542289">
                  <a:moveTo>
                    <a:pt x="892810" y="535940"/>
                  </a:moveTo>
                  <a:lnTo>
                    <a:pt x="7620" y="5359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535940"/>
                  </a:lnTo>
                  <a:lnTo>
                    <a:pt x="0" y="542290"/>
                  </a:lnTo>
                  <a:lnTo>
                    <a:pt x="892810" y="542290"/>
                  </a:lnTo>
                  <a:lnTo>
                    <a:pt x="892810" y="535940"/>
                  </a:lnTo>
                  <a:close/>
                </a:path>
              </a:pathLst>
            </a:custGeom>
            <a:solidFill>
              <a:srgbClr val="004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47590" y="1182369"/>
              <a:ext cx="885190" cy="535940"/>
            </a:xfrm>
            <a:custGeom>
              <a:avLst/>
              <a:gdLst/>
              <a:ahLst/>
              <a:cxnLst/>
              <a:rect l="l" t="t" r="r" b="b"/>
              <a:pathLst>
                <a:path w="885189" h="535939">
                  <a:moveTo>
                    <a:pt x="885190" y="529590"/>
                  </a:moveTo>
                  <a:lnTo>
                    <a:pt x="6350" y="5295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9590"/>
                  </a:lnTo>
                  <a:lnTo>
                    <a:pt x="0" y="535940"/>
                  </a:lnTo>
                  <a:lnTo>
                    <a:pt x="885190" y="535940"/>
                  </a:lnTo>
                  <a:lnTo>
                    <a:pt x="885190" y="529590"/>
                  </a:lnTo>
                  <a:close/>
                </a:path>
              </a:pathLst>
            </a:custGeom>
            <a:solidFill>
              <a:srgbClr val="004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853940" y="1182369"/>
              <a:ext cx="878840" cy="529590"/>
            </a:xfrm>
            <a:custGeom>
              <a:avLst/>
              <a:gdLst/>
              <a:ahLst/>
              <a:cxnLst/>
              <a:rect l="l" t="t" r="r" b="b"/>
              <a:pathLst>
                <a:path w="878839" h="529589">
                  <a:moveTo>
                    <a:pt x="878840" y="523240"/>
                  </a:moveTo>
                  <a:lnTo>
                    <a:pt x="6350" y="5232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3240"/>
                  </a:lnTo>
                  <a:lnTo>
                    <a:pt x="0" y="529590"/>
                  </a:lnTo>
                  <a:lnTo>
                    <a:pt x="878840" y="529590"/>
                  </a:lnTo>
                  <a:lnTo>
                    <a:pt x="878840" y="523240"/>
                  </a:lnTo>
                  <a:close/>
                </a:path>
              </a:pathLst>
            </a:custGeom>
            <a:solidFill>
              <a:srgbClr val="0046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860290" y="1182369"/>
              <a:ext cx="872490" cy="523240"/>
            </a:xfrm>
            <a:custGeom>
              <a:avLst/>
              <a:gdLst/>
              <a:ahLst/>
              <a:cxnLst/>
              <a:rect l="l" t="t" r="r" b="b"/>
              <a:pathLst>
                <a:path w="872489" h="523239">
                  <a:moveTo>
                    <a:pt x="872490" y="516890"/>
                  </a:moveTo>
                  <a:lnTo>
                    <a:pt x="6350" y="5168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16890"/>
                  </a:lnTo>
                  <a:lnTo>
                    <a:pt x="0" y="523240"/>
                  </a:lnTo>
                  <a:lnTo>
                    <a:pt x="872490" y="523240"/>
                  </a:lnTo>
                  <a:lnTo>
                    <a:pt x="872490" y="516890"/>
                  </a:lnTo>
                  <a:close/>
                </a:path>
              </a:pathLst>
            </a:custGeom>
            <a:solidFill>
              <a:srgbClr val="004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66640" y="1182369"/>
              <a:ext cx="866140" cy="516890"/>
            </a:xfrm>
            <a:custGeom>
              <a:avLst/>
              <a:gdLst/>
              <a:ahLst/>
              <a:cxnLst/>
              <a:rect l="l" t="t" r="r" b="b"/>
              <a:pathLst>
                <a:path w="866139" h="516889">
                  <a:moveTo>
                    <a:pt x="866140" y="510540"/>
                  </a:moveTo>
                  <a:lnTo>
                    <a:pt x="6350" y="5105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10540"/>
                  </a:lnTo>
                  <a:lnTo>
                    <a:pt x="0" y="516890"/>
                  </a:lnTo>
                  <a:lnTo>
                    <a:pt x="866140" y="516890"/>
                  </a:lnTo>
                  <a:lnTo>
                    <a:pt x="866140" y="510540"/>
                  </a:lnTo>
                  <a:close/>
                </a:path>
              </a:pathLst>
            </a:custGeom>
            <a:solidFill>
              <a:srgbClr val="0048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72990" y="1182369"/>
              <a:ext cx="859790" cy="510540"/>
            </a:xfrm>
            <a:custGeom>
              <a:avLst/>
              <a:gdLst/>
              <a:ahLst/>
              <a:cxnLst/>
              <a:rect l="l" t="t" r="r" b="b"/>
              <a:pathLst>
                <a:path w="859789" h="510539">
                  <a:moveTo>
                    <a:pt x="859790" y="504190"/>
                  </a:moveTo>
                  <a:lnTo>
                    <a:pt x="6350" y="5041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4190"/>
                  </a:lnTo>
                  <a:lnTo>
                    <a:pt x="0" y="510540"/>
                  </a:lnTo>
                  <a:lnTo>
                    <a:pt x="859790" y="510540"/>
                  </a:lnTo>
                  <a:lnTo>
                    <a:pt x="859790" y="504190"/>
                  </a:lnTo>
                  <a:close/>
                </a:path>
              </a:pathLst>
            </a:custGeom>
            <a:solidFill>
              <a:srgbClr val="00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79340" y="1182369"/>
              <a:ext cx="853440" cy="504190"/>
            </a:xfrm>
            <a:custGeom>
              <a:avLst/>
              <a:gdLst/>
              <a:ahLst/>
              <a:cxnLst/>
              <a:rect l="l" t="t" r="r" b="b"/>
              <a:pathLst>
                <a:path w="853439" h="504189">
                  <a:moveTo>
                    <a:pt x="853440" y="497840"/>
                  </a:moveTo>
                  <a:lnTo>
                    <a:pt x="6350" y="4978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7840"/>
                  </a:lnTo>
                  <a:lnTo>
                    <a:pt x="0" y="504190"/>
                  </a:lnTo>
                  <a:lnTo>
                    <a:pt x="853440" y="504190"/>
                  </a:lnTo>
                  <a:lnTo>
                    <a:pt x="853440" y="497840"/>
                  </a:lnTo>
                  <a:close/>
                </a:path>
              </a:pathLst>
            </a:custGeom>
            <a:solidFill>
              <a:srgbClr val="004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85690" y="1182369"/>
              <a:ext cx="847090" cy="497840"/>
            </a:xfrm>
            <a:custGeom>
              <a:avLst/>
              <a:gdLst/>
              <a:ahLst/>
              <a:cxnLst/>
              <a:rect l="l" t="t" r="r" b="b"/>
              <a:pathLst>
                <a:path w="847089" h="497839">
                  <a:moveTo>
                    <a:pt x="847090" y="491490"/>
                  </a:moveTo>
                  <a:lnTo>
                    <a:pt x="6350" y="4914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1490"/>
                  </a:lnTo>
                  <a:lnTo>
                    <a:pt x="0" y="497840"/>
                  </a:lnTo>
                  <a:lnTo>
                    <a:pt x="847090" y="497840"/>
                  </a:lnTo>
                  <a:lnTo>
                    <a:pt x="847090" y="491490"/>
                  </a:lnTo>
                  <a:close/>
                </a:path>
              </a:pathLst>
            </a:custGeom>
            <a:solidFill>
              <a:srgbClr val="00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892040" y="1182369"/>
              <a:ext cx="840740" cy="491490"/>
            </a:xfrm>
            <a:custGeom>
              <a:avLst/>
              <a:gdLst/>
              <a:ahLst/>
              <a:cxnLst/>
              <a:rect l="l" t="t" r="r" b="b"/>
              <a:pathLst>
                <a:path w="840739" h="491489">
                  <a:moveTo>
                    <a:pt x="840740" y="483870"/>
                  </a:moveTo>
                  <a:lnTo>
                    <a:pt x="6350" y="483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83870"/>
                  </a:lnTo>
                  <a:lnTo>
                    <a:pt x="0" y="491490"/>
                  </a:lnTo>
                  <a:lnTo>
                    <a:pt x="840740" y="491490"/>
                  </a:lnTo>
                  <a:lnTo>
                    <a:pt x="840740" y="483870"/>
                  </a:lnTo>
                  <a:close/>
                </a:path>
              </a:pathLst>
            </a:custGeom>
            <a:solidFill>
              <a:srgbClr val="004C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98390" y="1182369"/>
              <a:ext cx="834390" cy="483870"/>
            </a:xfrm>
            <a:custGeom>
              <a:avLst/>
              <a:gdLst/>
              <a:ahLst/>
              <a:cxnLst/>
              <a:rect l="l" t="t" r="r" b="b"/>
              <a:pathLst>
                <a:path w="834389" h="483869">
                  <a:moveTo>
                    <a:pt x="834390" y="477520"/>
                  </a:moveTo>
                  <a:lnTo>
                    <a:pt x="6350" y="4775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7520"/>
                  </a:lnTo>
                  <a:lnTo>
                    <a:pt x="0" y="483870"/>
                  </a:lnTo>
                  <a:lnTo>
                    <a:pt x="834390" y="483870"/>
                  </a:lnTo>
                  <a:lnTo>
                    <a:pt x="834390" y="477520"/>
                  </a:lnTo>
                  <a:close/>
                </a:path>
              </a:pathLst>
            </a:custGeom>
            <a:solidFill>
              <a:srgbClr val="00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04740" y="1182369"/>
              <a:ext cx="828040" cy="477520"/>
            </a:xfrm>
            <a:custGeom>
              <a:avLst/>
              <a:gdLst/>
              <a:ahLst/>
              <a:cxnLst/>
              <a:rect l="l" t="t" r="r" b="b"/>
              <a:pathLst>
                <a:path w="828039" h="477519">
                  <a:moveTo>
                    <a:pt x="828040" y="471170"/>
                  </a:moveTo>
                  <a:lnTo>
                    <a:pt x="7620" y="47117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71170"/>
                  </a:lnTo>
                  <a:lnTo>
                    <a:pt x="0" y="477520"/>
                  </a:lnTo>
                  <a:lnTo>
                    <a:pt x="828040" y="477520"/>
                  </a:lnTo>
                  <a:lnTo>
                    <a:pt x="828040" y="471170"/>
                  </a:lnTo>
                  <a:close/>
                </a:path>
              </a:pathLst>
            </a:custGeom>
            <a:solidFill>
              <a:srgbClr val="004E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12360" y="1182369"/>
              <a:ext cx="820419" cy="471170"/>
            </a:xfrm>
            <a:custGeom>
              <a:avLst/>
              <a:gdLst/>
              <a:ahLst/>
              <a:cxnLst/>
              <a:rect l="l" t="t" r="r" b="b"/>
              <a:pathLst>
                <a:path w="820420" h="471169">
                  <a:moveTo>
                    <a:pt x="820420" y="464820"/>
                  </a:moveTo>
                  <a:lnTo>
                    <a:pt x="5080" y="464820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464820"/>
                  </a:lnTo>
                  <a:lnTo>
                    <a:pt x="0" y="471170"/>
                  </a:lnTo>
                  <a:lnTo>
                    <a:pt x="820420" y="471170"/>
                  </a:lnTo>
                  <a:lnTo>
                    <a:pt x="820420" y="464820"/>
                  </a:lnTo>
                  <a:close/>
                </a:path>
              </a:pathLst>
            </a:custGeom>
            <a:solidFill>
              <a:srgbClr val="00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17440" y="1182369"/>
              <a:ext cx="815340" cy="464820"/>
            </a:xfrm>
            <a:custGeom>
              <a:avLst/>
              <a:gdLst/>
              <a:ahLst/>
              <a:cxnLst/>
              <a:rect l="l" t="t" r="r" b="b"/>
              <a:pathLst>
                <a:path w="815339" h="464819">
                  <a:moveTo>
                    <a:pt x="815340" y="458470"/>
                  </a:moveTo>
                  <a:lnTo>
                    <a:pt x="7620" y="45847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58470"/>
                  </a:lnTo>
                  <a:lnTo>
                    <a:pt x="0" y="464820"/>
                  </a:lnTo>
                  <a:lnTo>
                    <a:pt x="815340" y="464820"/>
                  </a:lnTo>
                  <a:lnTo>
                    <a:pt x="815340" y="458470"/>
                  </a:lnTo>
                  <a:close/>
                </a:path>
              </a:pathLst>
            </a:custGeom>
            <a:solidFill>
              <a:srgbClr val="0050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925060" y="1182369"/>
              <a:ext cx="807720" cy="458470"/>
            </a:xfrm>
            <a:custGeom>
              <a:avLst/>
              <a:gdLst/>
              <a:ahLst/>
              <a:cxnLst/>
              <a:rect l="l" t="t" r="r" b="b"/>
              <a:pathLst>
                <a:path w="807720" h="458469">
                  <a:moveTo>
                    <a:pt x="807720" y="452120"/>
                  </a:moveTo>
                  <a:lnTo>
                    <a:pt x="6350" y="4521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2120"/>
                  </a:lnTo>
                  <a:lnTo>
                    <a:pt x="0" y="458470"/>
                  </a:lnTo>
                  <a:lnTo>
                    <a:pt x="807720" y="458470"/>
                  </a:lnTo>
                  <a:lnTo>
                    <a:pt x="807720" y="452120"/>
                  </a:lnTo>
                  <a:close/>
                </a:path>
              </a:pathLst>
            </a:custGeom>
            <a:solidFill>
              <a:srgbClr val="00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931410" y="1182369"/>
              <a:ext cx="801370" cy="452120"/>
            </a:xfrm>
            <a:custGeom>
              <a:avLst/>
              <a:gdLst/>
              <a:ahLst/>
              <a:cxnLst/>
              <a:rect l="l" t="t" r="r" b="b"/>
              <a:pathLst>
                <a:path w="801370" h="452119">
                  <a:moveTo>
                    <a:pt x="801370" y="445770"/>
                  </a:moveTo>
                  <a:lnTo>
                    <a:pt x="6350" y="4457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5770"/>
                  </a:lnTo>
                  <a:lnTo>
                    <a:pt x="0" y="452120"/>
                  </a:lnTo>
                  <a:lnTo>
                    <a:pt x="801370" y="452120"/>
                  </a:lnTo>
                  <a:lnTo>
                    <a:pt x="801370" y="445770"/>
                  </a:lnTo>
                  <a:close/>
                </a:path>
              </a:pathLst>
            </a:custGeom>
            <a:solidFill>
              <a:srgbClr val="00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37760" y="1182369"/>
              <a:ext cx="795020" cy="445770"/>
            </a:xfrm>
            <a:custGeom>
              <a:avLst/>
              <a:gdLst/>
              <a:ahLst/>
              <a:cxnLst/>
              <a:rect l="l" t="t" r="r" b="b"/>
              <a:pathLst>
                <a:path w="795020" h="445769">
                  <a:moveTo>
                    <a:pt x="795020" y="439420"/>
                  </a:moveTo>
                  <a:lnTo>
                    <a:pt x="6350" y="4394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9420"/>
                  </a:lnTo>
                  <a:lnTo>
                    <a:pt x="0" y="445770"/>
                  </a:lnTo>
                  <a:lnTo>
                    <a:pt x="795020" y="445770"/>
                  </a:lnTo>
                  <a:lnTo>
                    <a:pt x="795020" y="439420"/>
                  </a:lnTo>
                  <a:close/>
                </a:path>
              </a:pathLst>
            </a:custGeom>
            <a:solidFill>
              <a:srgbClr val="00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44110" y="1182369"/>
              <a:ext cx="788670" cy="439420"/>
            </a:xfrm>
            <a:custGeom>
              <a:avLst/>
              <a:gdLst/>
              <a:ahLst/>
              <a:cxnLst/>
              <a:rect l="l" t="t" r="r" b="b"/>
              <a:pathLst>
                <a:path w="788670" h="439419">
                  <a:moveTo>
                    <a:pt x="788670" y="433070"/>
                  </a:moveTo>
                  <a:lnTo>
                    <a:pt x="6350" y="4330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3070"/>
                  </a:lnTo>
                  <a:lnTo>
                    <a:pt x="0" y="439420"/>
                  </a:lnTo>
                  <a:lnTo>
                    <a:pt x="788670" y="439420"/>
                  </a:lnTo>
                  <a:lnTo>
                    <a:pt x="788670" y="433070"/>
                  </a:lnTo>
                  <a:close/>
                </a:path>
              </a:pathLst>
            </a:custGeom>
            <a:solidFill>
              <a:srgbClr val="00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50460" y="1182369"/>
              <a:ext cx="782320" cy="433070"/>
            </a:xfrm>
            <a:custGeom>
              <a:avLst/>
              <a:gdLst/>
              <a:ahLst/>
              <a:cxnLst/>
              <a:rect l="l" t="t" r="r" b="b"/>
              <a:pathLst>
                <a:path w="782320" h="433069">
                  <a:moveTo>
                    <a:pt x="782320" y="426720"/>
                  </a:moveTo>
                  <a:lnTo>
                    <a:pt x="6350" y="4267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26720"/>
                  </a:lnTo>
                  <a:lnTo>
                    <a:pt x="0" y="433070"/>
                  </a:lnTo>
                  <a:lnTo>
                    <a:pt x="782320" y="433070"/>
                  </a:lnTo>
                  <a:lnTo>
                    <a:pt x="782320" y="426720"/>
                  </a:lnTo>
                  <a:close/>
                </a:path>
              </a:pathLst>
            </a:custGeom>
            <a:solidFill>
              <a:srgbClr val="00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56810" y="1182369"/>
              <a:ext cx="775970" cy="426720"/>
            </a:xfrm>
            <a:custGeom>
              <a:avLst/>
              <a:gdLst/>
              <a:ahLst/>
              <a:cxnLst/>
              <a:rect l="l" t="t" r="r" b="b"/>
              <a:pathLst>
                <a:path w="775970" h="426719">
                  <a:moveTo>
                    <a:pt x="775970" y="420370"/>
                  </a:moveTo>
                  <a:lnTo>
                    <a:pt x="6350" y="4203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20370"/>
                  </a:lnTo>
                  <a:lnTo>
                    <a:pt x="0" y="426720"/>
                  </a:lnTo>
                  <a:lnTo>
                    <a:pt x="775970" y="426720"/>
                  </a:lnTo>
                  <a:lnTo>
                    <a:pt x="775970" y="420370"/>
                  </a:lnTo>
                  <a:close/>
                </a:path>
              </a:pathLst>
            </a:custGeom>
            <a:solidFill>
              <a:srgbClr val="0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63160" y="1182369"/>
              <a:ext cx="769620" cy="420370"/>
            </a:xfrm>
            <a:custGeom>
              <a:avLst/>
              <a:gdLst/>
              <a:ahLst/>
              <a:cxnLst/>
              <a:rect l="l" t="t" r="r" b="b"/>
              <a:pathLst>
                <a:path w="769620" h="420369">
                  <a:moveTo>
                    <a:pt x="769620" y="414020"/>
                  </a:moveTo>
                  <a:lnTo>
                    <a:pt x="6350" y="414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420370"/>
                  </a:lnTo>
                  <a:lnTo>
                    <a:pt x="769620" y="420370"/>
                  </a:lnTo>
                  <a:lnTo>
                    <a:pt x="769620" y="414020"/>
                  </a:lnTo>
                  <a:close/>
                </a:path>
              </a:pathLst>
            </a:custGeom>
            <a:solidFill>
              <a:srgbClr val="00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69510" y="1182369"/>
              <a:ext cx="763270" cy="414020"/>
            </a:xfrm>
            <a:custGeom>
              <a:avLst/>
              <a:gdLst/>
              <a:ahLst/>
              <a:cxnLst/>
              <a:rect l="l" t="t" r="r" b="b"/>
              <a:pathLst>
                <a:path w="763270" h="414019">
                  <a:moveTo>
                    <a:pt x="763270" y="406400"/>
                  </a:moveTo>
                  <a:lnTo>
                    <a:pt x="6350" y="406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6400"/>
                  </a:lnTo>
                  <a:lnTo>
                    <a:pt x="0" y="414020"/>
                  </a:lnTo>
                  <a:lnTo>
                    <a:pt x="763270" y="414020"/>
                  </a:lnTo>
                  <a:lnTo>
                    <a:pt x="763270" y="406400"/>
                  </a:lnTo>
                  <a:close/>
                </a:path>
              </a:pathLst>
            </a:custGeom>
            <a:solidFill>
              <a:srgbClr val="005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75860" y="1182369"/>
              <a:ext cx="756920" cy="406400"/>
            </a:xfrm>
            <a:custGeom>
              <a:avLst/>
              <a:gdLst/>
              <a:ahLst/>
              <a:cxnLst/>
              <a:rect l="l" t="t" r="r" b="b"/>
              <a:pathLst>
                <a:path w="756920" h="406400">
                  <a:moveTo>
                    <a:pt x="756920" y="400050"/>
                  </a:moveTo>
                  <a:lnTo>
                    <a:pt x="6350" y="4000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0050"/>
                  </a:lnTo>
                  <a:lnTo>
                    <a:pt x="0" y="406400"/>
                  </a:lnTo>
                  <a:lnTo>
                    <a:pt x="756920" y="406400"/>
                  </a:lnTo>
                  <a:lnTo>
                    <a:pt x="756920" y="400050"/>
                  </a:lnTo>
                  <a:close/>
                </a:path>
              </a:pathLst>
            </a:custGeom>
            <a:solidFill>
              <a:srgbClr val="005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82210" y="1182369"/>
              <a:ext cx="750570" cy="400050"/>
            </a:xfrm>
            <a:custGeom>
              <a:avLst/>
              <a:gdLst/>
              <a:ahLst/>
              <a:cxnLst/>
              <a:rect l="l" t="t" r="r" b="b"/>
              <a:pathLst>
                <a:path w="750570" h="400050">
                  <a:moveTo>
                    <a:pt x="750570" y="393700"/>
                  </a:moveTo>
                  <a:lnTo>
                    <a:pt x="7620" y="3937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93700"/>
                  </a:lnTo>
                  <a:lnTo>
                    <a:pt x="0" y="400050"/>
                  </a:lnTo>
                  <a:lnTo>
                    <a:pt x="750570" y="400050"/>
                  </a:lnTo>
                  <a:lnTo>
                    <a:pt x="750570" y="393700"/>
                  </a:lnTo>
                  <a:close/>
                </a:path>
              </a:pathLst>
            </a:custGeom>
            <a:solidFill>
              <a:srgbClr val="005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89830" y="1182369"/>
              <a:ext cx="742950" cy="393700"/>
            </a:xfrm>
            <a:custGeom>
              <a:avLst/>
              <a:gdLst/>
              <a:ahLst/>
              <a:cxnLst/>
              <a:rect l="l" t="t" r="r" b="b"/>
              <a:pathLst>
                <a:path w="742950" h="393700">
                  <a:moveTo>
                    <a:pt x="742950" y="387350"/>
                  </a:moveTo>
                  <a:lnTo>
                    <a:pt x="6350" y="3873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7350"/>
                  </a:lnTo>
                  <a:lnTo>
                    <a:pt x="0" y="393700"/>
                  </a:lnTo>
                  <a:lnTo>
                    <a:pt x="742950" y="393700"/>
                  </a:lnTo>
                  <a:lnTo>
                    <a:pt x="742950" y="387350"/>
                  </a:lnTo>
                  <a:close/>
                </a:path>
              </a:pathLst>
            </a:custGeom>
            <a:solidFill>
              <a:srgbClr val="005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96180" y="1182369"/>
              <a:ext cx="736600" cy="387350"/>
            </a:xfrm>
            <a:custGeom>
              <a:avLst/>
              <a:gdLst/>
              <a:ahLst/>
              <a:cxnLst/>
              <a:rect l="l" t="t" r="r" b="b"/>
              <a:pathLst>
                <a:path w="736600" h="387350">
                  <a:moveTo>
                    <a:pt x="736600" y="381000"/>
                  </a:moveTo>
                  <a:lnTo>
                    <a:pt x="6350" y="3810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1000"/>
                  </a:lnTo>
                  <a:lnTo>
                    <a:pt x="0" y="387350"/>
                  </a:lnTo>
                  <a:lnTo>
                    <a:pt x="736600" y="387350"/>
                  </a:lnTo>
                  <a:lnTo>
                    <a:pt x="736600" y="381000"/>
                  </a:lnTo>
                  <a:close/>
                </a:path>
              </a:pathLst>
            </a:custGeom>
            <a:solidFill>
              <a:srgbClr val="005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02530" y="1182369"/>
              <a:ext cx="730250" cy="381000"/>
            </a:xfrm>
            <a:custGeom>
              <a:avLst/>
              <a:gdLst/>
              <a:ahLst/>
              <a:cxnLst/>
              <a:rect l="l" t="t" r="r" b="b"/>
              <a:pathLst>
                <a:path w="730250" h="381000">
                  <a:moveTo>
                    <a:pt x="730250" y="374650"/>
                  </a:moveTo>
                  <a:lnTo>
                    <a:pt x="6350" y="3746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4650"/>
                  </a:lnTo>
                  <a:lnTo>
                    <a:pt x="0" y="381000"/>
                  </a:lnTo>
                  <a:lnTo>
                    <a:pt x="730250" y="381000"/>
                  </a:lnTo>
                  <a:lnTo>
                    <a:pt x="730250" y="374650"/>
                  </a:lnTo>
                  <a:close/>
                </a:path>
              </a:pathLst>
            </a:custGeom>
            <a:solidFill>
              <a:srgbClr val="005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008880" y="1182369"/>
              <a:ext cx="723900" cy="374650"/>
            </a:xfrm>
            <a:custGeom>
              <a:avLst/>
              <a:gdLst/>
              <a:ahLst/>
              <a:cxnLst/>
              <a:rect l="l" t="t" r="r" b="b"/>
              <a:pathLst>
                <a:path w="723900" h="374650">
                  <a:moveTo>
                    <a:pt x="723900" y="368300"/>
                  </a:moveTo>
                  <a:lnTo>
                    <a:pt x="6350" y="3683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8300"/>
                  </a:lnTo>
                  <a:lnTo>
                    <a:pt x="0" y="374650"/>
                  </a:lnTo>
                  <a:lnTo>
                    <a:pt x="723900" y="374650"/>
                  </a:lnTo>
                  <a:lnTo>
                    <a:pt x="723900" y="368300"/>
                  </a:lnTo>
                  <a:close/>
                </a:path>
              </a:pathLst>
            </a:custGeom>
            <a:solidFill>
              <a:srgbClr val="005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015230" y="1182369"/>
              <a:ext cx="717550" cy="368300"/>
            </a:xfrm>
            <a:custGeom>
              <a:avLst/>
              <a:gdLst/>
              <a:ahLst/>
              <a:cxnLst/>
              <a:rect l="l" t="t" r="r" b="b"/>
              <a:pathLst>
                <a:path w="717550" h="368300">
                  <a:moveTo>
                    <a:pt x="717550" y="361950"/>
                  </a:moveTo>
                  <a:lnTo>
                    <a:pt x="6350" y="3619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1950"/>
                  </a:lnTo>
                  <a:lnTo>
                    <a:pt x="0" y="368300"/>
                  </a:lnTo>
                  <a:lnTo>
                    <a:pt x="717550" y="368300"/>
                  </a:lnTo>
                  <a:lnTo>
                    <a:pt x="717550" y="361950"/>
                  </a:lnTo>
                  <a:close/>
                </a:path>
              </a:pathLst>
            </a:custGeom>
            <a:solidFill>
              <a:srgbClr val="005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021580" y="1182369"/>
              <a:ext cx="711200" cy="361950"/>
            </a:xfrm>
            <a:custGeom>
              <a:avLst/>
              <a:gdLst/>
              <a:ahLst/>
              <a:cxnLst/>
              <a:rect l="l" t="t" r="r" b="b"/>
              <a:pathLst>
                <a:path w="711200" h="361950">
                  <a:moveTo>
                    <a:pt x="711200" y="355600"/>
                  </a:moveTo>
                  <a:lnTo>
                    <a:pt x="6350" y="3556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55600"/>
                  </a:lnTo>
                  <a:lnTo>
                    <a:pt x="0" y="361950"/>
                  </a:lnTo>
                  <a:lnTo>
                    <a:pt x="711200" y="361950"/>
                  </a:lnTo>
                  <a:lnTo>
                    <a:pt x="711200" y="355600"/>
                  </a:lnTo>
                  <a:close/>
                </a:path>
              </a:pathLst>
            </a:custGeom>
            <a:solidFill>
              <a:srgbClr val="006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027930" y="1182369"/>
              <a:ext cx="704850" cy="355600"/>
            </a:xfrm>
            <a:custGeom>
              <a:avLst/>
              <a:gdLst/>
              <a:ahLst/>
              <a:cxnLst/>
              <a:rect l="l" t="t" r="r" b="b"/>
              <a:pathLst>
                <a:path w="704850" h="355600">
                  <a:moveTo>
                    <a:pt x="704850" y="349250"/>
                  </a:moveTo>
                  <a:lnTo>
                    <a:pt x="6350" y="3492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9250"/>
                  </a:lnTo>
                  <a:lnTo>
                    <a:pt x="0" y="355600"/>
                  </a:lnTo>
                  <a:lnTo>
                    <a:pt x="704850" y="355600"/>
                  </a:lnTo>
                  <a:lnTo>
                    <a:pt x="704850" y="349250"/>
                  </a:lnTo>
                  <a:close/>
                </a:path>
              </a:pathLst>
            </a:custGeom>
            <a:solidFill>
              <a:srgbClr val="006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034280" y="1182369"/>
              <a:ext cx="698500" cy="349250"/>
            </a:xfrm>
            <a:custGeom>
              <a:avLst/>
              <a:gdLst/>
              <a:ahLst/>
              <a:cxnLst/>
              <a:rect l="l" t="t" r="r" b="b"/>
              <a:pathLst>
                <a:path w="698500" h="349250">
                  <a:moveTo>
                    <a:pt x="698500" y="341630"/>
                  </a:moveTo>
                  <a:lnTo>
                    <a:pt x="6350" y="3416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1630"/>
                  </a:lnTo>
                  <a:lnTo>
                    <a:pt x="0" y="349250"/>
                  </a:lnTo>
                  <a:lnTo>
                    <a:pt x="698500" y="349250"/>
                  </a:lnTo>
                  <a:lnTo>
                    <a:pt x="698500" y="34163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040630" y="1182369"/>
              <a:ext cx="692150" cy="341630"/>
            </a:xfrm>
            <a:custGeom>
              <a:avLst/>
              <a:gdLst/>
              <a:ahLst/>
              <a:cxnLst/>
              <a:rect l="l" t="t" r="r" b="b"/>
              <a:pathLst>
                <a:path w="692150" h="341630">
                  <a:moveTo>
                    <a:pt x="692150" y="335280"/>
                  </a:moveTo>
                  <a:lnTo>
                    <a:pt x="6350" y="3352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0" y="341630"/>
                  </a:lnTo>
                  <a:lnTo>
                    <a:pt x="692150" y="341630"/>
                  </a:lnTo>
                  <a:lnTo>
                    <a:pt x="692150" y="335280"/>
                  </a:lnTo>
                  <a:close/>
                </a:path>
              </a:pathLst>
            </a:custGeom>
            <a:solidFill>
              <a:srgbClr val="006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046980" y="1182369"/>
              <a:ext cx="685800" cy="335280"/>
            </a:xfrm>
            <a:custGeom>
              <a:avLst/>
              <a:gdLst/>
              <a:ahLst/>
              <a:cxnLst/>
              <a:rect l="l" t="t" r="r" b="b"/>
              <a:pathLst>
                <a:path w="685800" h="335280">
                  <a:moveTo>
                    <a:pt x="685800" y="328930"/>
                  </a:moveTo>
                  <a:lnTo>
                    <a:pt x="7620" y="32893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28930"/>
                  </a:lnTo>
                  <a:lnTo>
                    <a:pt x="0" y="335280"/>
                  </a:lnTo>
                  <a:lnTo>
                    <a:pt x="685800" y="335280"/>
                  </a:lnTo>
                  <a:lnTo>
                    <a:pt x="685800" y="328930"/>
                  </a:lnTo>
                  <a:close/>
                </a:path>
              </a:pathLst>
            </a:custGeom>
            <a:solidFill>
              <a:srgbClr val="0064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54600" y="1182369"/>
              <a:ext cx="678180" cy="328930"/>
            </a:xfrm>
            <a:custGeom>
              <a:avLst/>
              <a:gdLst/>
              <a:ahLst/>
              <a:cxnLst/>
              <a:rect l="l" t="t" r="r" b="b"/>
              <a:pathLst>
                <a:path w="678179" h="328930">
                  <a:moveTo>
                    <a:pt x="678180" y="322580"/>
                  </a:moveTo>
                  <a:lnTo>
                    <a:pt x="6350" y="3225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2580"/>
                  </a:lnTo>
                  <a:lnTo>
                    <a:pt x="0" y="328930"/>
                  </a:lnTo>
                  <a:lnTo>
                    <a:pt x="678180" y="328930"/>
                  </a:lnTo>
                  <a:lnTo>
                    <a:pt x="678180" y="322580"/>
                  </a:lnTo>
                  <a:close/>
                </a:path>
              </a:pathLst>
            </a:custGeom>
            <a:solidFill>
              <a:srgbClr val="006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60950" y="1182369"/>
              <a:ext cx="671830" cy="322580"/>
            </a:xfrm>
            <a:custGeom>
              <a:avLst/>
              <a:gdLst/>
              <a:ahLst/>
              <a:cxnLst/>
              <a:rect l="l" t="t" r="r" b="b"/>
              <a:pathLst>
                <a:path w="671829" h="322580">
                  <a:moveTo>
                    <a:pt x="671830" y="316230"/>
                  </a:moveTo>
                  <a:lnTo>
                    <a:pt x="6350" y="3162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6230"/>
                  </a:lnTo>
                  <a:lnTo>
                    <a:pt x="0" y="322580"/>
                  </a:lnTo>
                  <a:lnTo>
                    <a:pt x="671830" y="322580"/>
                  </a:lnTo>
                  <a:lnTo>
                    <a:pt x="671830" y="316230"/>
                  </a:lnTo>
                  <a:close/>
                </a:path>
              </a:pathLst>
            </a:custGeom>
            <a:solidFill>
              <a:srgbClr val="006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67300" y="1182369"/>
              <a:ext cx="665480" cy="316230"/>
            </a:xfrm>
            <a:custGeom>
              <a:avLst/>
              <a:gdLst/>
              <a:ahLst/>
              <a:cxnLst/>
              <a:rect l="l" t="t" r="r" b="b"/>
              <a:pathLst>
                <a:path w="665479" h="316230">
                  <a:moveTo>
                    <a:pt x="665480" y="309880"/>
                  </a:moveTo>
                  <a:lnTo>
                    <a:pt x="6350" y="3098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9880"/>
                  </a:lnTo>
                  <a:lnTo>
                    <a:pt x="0" y="316230"/>
                  </a:lnTo>
                  <a:lnTo>
                    <a:pt x="665480" y="316230"/>
                  </a:lnTo>
                  <a:lnTo>
                    <a:pt x="665480" y="309880"/>
                  </a:lnTo>
                  <a:close/>
                </a:path>
              </a:pathLst>
            </a:custGeom>
            <a:solidFill>
              <a:srgbClr val="0067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073650" y="1182369"/>
              <a:ext cx="659130" cy="309880"/>
            </a:xfrm>
            <a:custGeom>
              <a:avLst/>
              <a:gdLst/>
              <a:ahLst/>
              <a:cxnLst/>
              <a:rect l="l" t="t" r="r" b="b"/>
              <a:pathLst>
                <a:path w="659129" h="309880">
                  <a:moveTo>
                    <a:pt x="659130" y="303530"/>
                  </a:moveTo>
                  <a:lnTo>
                    <a:pt x="6350" y="3035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3530"/>
                  </a:lnTo>
                  <a:lnTo>
                    <a:pt x="0" y="309880"/>
                  </a:lnTo>
                  <a:lnTo>
                    <a:pt x="659130" y="309880"/>
                  </a:lnTo>
                  <a:lnTo>
                    <a:pt x="659130" y="303530"/>
                  </a:lnTo>
                  <a:close/>
                </a:path>
              </a:pathLst>
            </a:custGeom>
            <a:solidFill>
              <a:srgbClr val="006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080000" y="1182369"/>
              <a:ext cx="652780" cy="303530"/>
            </a:xfrm>
            <a:custGeom>
              <a:avLst/>
              <a:gdLst/>
              <a:ahLst/>
              <a:cxnLst/>
              <a:rect l="l" t="t" r="r" b="b"/>
              <a:pathLst>
                <a:path w="652779" h="303530">
                  <a:moveTo>
                    <a:pt x="652780" y="297180"/>
                  </a:moveTo>
                  <a:lnTo>
                    <a:pt x="6350" y="2971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97180"/>
                  </a:lnTo>
                  <a:lnTo>
                    <a:pt x="0" y="303530"/>
                  </a:lnTo>
                  <a:lnTo>
                    <a:pt x="652780" y="303530"/>
                  </a:lnTo>
                  <a:lnTo>
                    <a:pt x="652780" y="297180"/>
                  </a:lnTo>
                  <a:close/>
                </a:path>
              </a:pathLst>
            </a:custGeom>
            <a:solidFill>
              <a:srgbClr val="0069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086350" y="1182369"/>
              <a:ext cx="646430" cy="297180"/>
            </a:xfrm>
            <a:custGeom>
              <a:avLst/>
              <a:gdLst/>
              <a:ahLst/>
              <a:cxnLst/>
              <a:rect l="l" t="t" r="r" b="b"/>
              <a:pathLst>
                <a:path w="646429" h="297180">
                  <a:moveTo>
                    <a:pt x="646430" y="290830"/>
                  </a:moveTo>
                  <a:lnTo>
                    <a:pt x="6350" y="2908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90830"/>
                  </a:lnTo>
                  <a:lnTo>
                    <a:pt x="0" y="297180"/>
                  </a:lnTo>
                  <a:lnTo>
                    <a:pt x="646430" y="297180"/>
                  </a:lnTo>
                  <a:lnTo>
                    <a:pt x="646430" y="290830"/>
                  </a:lnTo>
                  <a:close/>
                </a:path>
              </a:pathLst>
            </a:custGeom>
            <a:solidFill>
              <a:srgbClr val="006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092700" y="1182369"/>
              <a:ext cx="640080" cy="290830"/>
            </a:xfrm>
            <a:custGeom>
              <a:avLst/>
              <a:gdLst/>
              <a:ahLst/>
              <a:cxnLst/>
              <a:rect l="l" t="t" r="r" b="b"/>
              <a:pathLst>
                <a:path w="640079" h="290830">
                  <a:moveTo>
                    <a:pt x="640080" y="284480"/>
                  </a:moveTo>
                  <a:lnTo>
                    <a:pt x="6350" y="2844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4480"/>
                  </a:lnTo>
                  <a:lnTo>
                    <a:pt x="0" y="290830"/>
                  </a:lnTo>
                  <a:lnTo>
                    <a:pt x="640080" y="290830"/>
                  </a:lnTo>
                  <a:lnTo>
                    <a:pt x="640080" y="284480"/>
                  </a:lnTo>
                  <a:close/>
                </a:path>
              </a:pathLst>
            </a:custGeom>
            <a:solidFill>
              <a:srgbClr val="006B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099050" y="1182369"/>
              <a:ext cx="633730" cy="284480"/>
            </a:xfrm>
            <a:custGeom>
              <a:avLst/>
              <a:gdLst/>
              <a:ahLst/>
              <a:cxnLst/>
              <a:rect l="l" t="t" r="r" b="b"/>
              <a:pathLst>
                <a:path w="633729" h="284480">
                  <a:moveTo>
                    <a:pt x="633730" y="278130"/>
                  </a:moveTo>
                  <a:lnTo>
                    <a:pt x="6350" y="2781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8130"/>
                  </a:lnTo>
                  <a:lnTo>
                    <a:pt x="0" y="284480"/>
                  </a:lnTo>
                  <a:lnTo>
                    <a:pt x="633730" y="284480"/>
                  </a:lnTo>
                  <a:lnTo>
                    <a:pt x="633730" y="278130"/>
                  </a:lnTo>
                  <a:close/>
                </a:path>
              </a:pathLst>
            </a:custGeom>
            <a:solidFill>
              <a:srgbClr val="006C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105400" y="1182369"/>
              <a:ext cx="627380" cy="278130"/>
            </a:xfrm>
            <a:custGeom>
              <a:avLst/>
              <a:gdLst/>
              <a:ahLst/>
              <a:cxnLst/>
              <a:rect l="l" t="t" r="r" b="b"/>
              <a:pathLst>
                <a:path w="627379" h="278130">
                  <a:moveTo>
                    <a:pt x="627380" y="271780"/>
                  </a:moveTo>
                  <a:lnTo>
                    <a:pt x="6350" y="2717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1780"/>
                  </a:lnTo>
                  <a:lnTo>
                    <a:pt x="0" y="278130"/>
                  </a:lnTo>
                  <a:lnTo>
                    <a:pt x="627380" y="278130"/>
                  </a:lnTo>
                  <a:lnTo>
                    <a:pt x="627380" y="271780"/>
                  </a:lnTo>
                  <a:close/>
                </a:path>
              </a:pathLst>
            </a:custGeom>
            <a:solidFill>
              <a:srgbClr val="006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111750" y="1182369"/>
              <a:ext cx="621030" cy="271780"/>
            </a:xfrm>
            <a:custGeom>
              <a:avLst/>
              <a:gdLst/>
              <a:ahLst/>
              <a:cxnLst/>
              <a:rect l="l" t="t" r="r" b="b"/>
              <a:pathLst>
                <a:path w="621029" h="271780">
                  <a:moveTo>
                    <a:pt x="621030" y="265430"/>
                  </a:moveTo>
                  <a:lnTo>
                    <a:pt x="6350" y="2654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65430"/>
                  </a:lnTo>
                  <a:lnTo>
                    <a:pt x="0" y="271780"/>
                  </a:lnTo>
                  <a:lnTo>
                    <a:pt x="621030" y="271780"/>
                  </a:lnTo>
                  <a:lnTo>
                    <a:pt x="621030" y="265430"/>
                  </a:lnTo>
                  <a:close/>
                </a:path>
              </a:pathLst>
            </a:custGeom>
            <a:solidFill>
              <a:srgbClr val="006E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118100" y="1182369"/>
              <a:ext cx="614680" cy="265430"/>
            </a:xfrm>
            <a:custGeom>
              <a:avLst/>
              <a:gdLst/>
              <a:ahLst/>
              <a:cxnLst/>
              <a:rect l="l" t="t" r="r" b="b"/>
              <a:pathLst>
                <a:path w="614679" h="265430">
                  <a:moveTo>
                    <a:pt x="614680" y="257810"/>
                  </a:moveTo>
                  <a:lnTo>
                    <a:pt x="6350" y="2578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7810"/>
                  </a:lnTo>
                  <a:lnTo>
                    <a:pt x="0" y="265430"/>
                  </a:lnTo>
                  <a:lnTo>
                    <a:pt x="614680" y="265430"/>
                  </a:lnTo>
                  <a:lnTo>
                    <a:pt x="614680" y="257810"/>
                  </a:lnTo>
                  <a:close/>
                </a:path>
              </a:pathLst>
            </a:custGeom>
            <a:solidFill>
              <a:srgbClr val="006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124450" y="1182369"/>
              <a:ext cx="608330" cy="257810"/>
            </a:xfrm>
            <a:custGeom>
              <a:avLst/>
              <a:gdLst/>
              <a:ahLst/>
              <a:cxnLst/>
              <a:rect l="l" t="t" r="r" b="b"/>
              <a:pathLst>
                <a:path w="608329" h="257809">
                  <a:moveTo>
                    <a:pt x="608330" y="251460"/>
                  </a:moveTo>
                  <a:lnTo>
                    <a:pt x="7620" y="25146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51460"/>
                  </a:lnTo>
                  <a:lnTo>
                    <a:pt x="0" y="257810"/>
                  </a:lnTo>
                  <a:lnTo>
                    <a:pt x="608330" y="257810"/>
                  </a:lnTo>
                  <a:lnTo>
                    <a:pt x="608330" y="251460"/>
                  </a:lnTo>
                  <a:close/>
                </a:path>
              </a:pathLst>
            </a:custGeom>
            <a:solidFill>
              <a:srgbClr val="0070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132070" y="1182369"/>
              <a:ext cx="600710" cy="251460"/>
            </a:xfrm>
            <a:custGeom>
              <a:avLst/>
              <a:gdLst/>
              <a:ahLst/>
              <a:cxnLst/>
              <a:rect l="l" t="t" r="r" b="b"/>
              <a:pathLst>
                <a:path w="600710" h="251459">
                  <a:moveTo>
                    <a:pt x="600710" y="245110"/>
                  </a:moveTo>
                  <a:lnTo>
                    <a:pt x="6350" y="2451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5110"/>
                  </a:lnTo>
                  <a:lnTo>
                    <a:pt x="0" y="251460"/>
                  </a:lnTo>
                  <a:lnTo>
                    <a:pt x="600710" y="251460"/>
                  </a:lnTo>
                  <a:lnTo>
                    <a:pt x="600710" y="245110"/>
                  </a:lnTo>
                  <a:close/>
                </a:path>
              </a:pathLst>
            </a:custGeom>
            <a:solidFill>
              <a:srgbClr val="0071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38420" y="1182369"/>
              <a:ext cx="594360" cy="245110"/>
            </a:xfrm>
            <a:custGeom>
              <a:avLst/>
              <a:gdLst/>
              <a:ahLst/>
              <a:cxnLst/>
              <a:rect l="l" t="t" r="r" b="b"/>
              <a:pathLst>
                <a:path w="594360" h="245109">
                  <a:moveTo>
                    <a:pt x="594360" y="238760"/>
                  </a:moveTo>
                  <a:lnTo>
                    <a:pt x="6350" y="2387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8760"/>
                  </a:lnTo>
                  <a:lnTo>
                    <a:pt x="0" y="245110"/>
                  </a:lnTo>
                  <a:lnTo>
                    <a:pt x="594360" y="245110"/>
                  </a:lnTo>
                  <a:lnTo>
                    <a:pt x="594360" y="238760"/>
                  </a:lnTo>
                  <a:close/>
                </a:path>
              </a:pathLst>
            </a:custGeom>
            <a:solidFill>
              <a:srgbClr val="007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144770" y="1182369"/>
              <a:ext cx="588010" cy="238760"/>
            </a:xfrm>
            <a:custGeom>
              <a:avLst/>
              <a:gdLst/>
              <a:ahLst/>
              <a:cxnLst/>
              <a:rect l="l" t="t" r="r" b="b"/>
              <a:pathLst>
                <a:path w="588010" h="238759">
                  <a:moveTo>
                    <a:pt x="588010" y="232410"/>
                  </a:moveTo>
                  <a:lnTo>
                    <a:pt x="6350" y="2324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2410"/>
                  </a:lnTo>
                  <a:lnTo>
                    <a:pt x="0" y="238760"/>
                  </a:lnTo>
                  <a:lnTo>
                    <a:pt x="588010" y="238760"/>
                  </a:lnTo>
                  <a:lnTo>
                    <a:pt x="588010" y="232410"/>
                  </a:lnTo>
                  <a:close/>
                </a:path>
              </a:pathLst>
            </a:custGeom>
            <a:solidFill>
              <a:srgbClr val="007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51120" y="1182369"/>
              <a:ext cx="581660" cy="232410"/>
            </a:xfrm>
            <a:custGeom>
              <a:avLst/>
              <a:gdLst/>
              <a:ahLst/>
              <a:cxnLst/>
              <a:rect l="l" t="t" r="r" b="b"/>
              <a:pathLst>
                <a:path w="581660" h="232409">
                  <a:moveTo>
                    <a:pt x="581660" y="226060"/>
                  </a:moveTo>
                  <a:lnTo>
                    <a:pt x="6350" y="2260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26060"/>
                  </a:lnTo>
                  <a:lnTo>
                    <a:pt x="0" y="232410"/>
                  </a:lnTo>
                  <a:lnTo>
                    <a:pt x="581660" y="232410"/>
                  </a:lnTo>
                  <a:lnTo>
                    <a:pt x="581660" y="226060"/>
                  </a:lnTo>
                  <a:close/>
                </a:path>
              </a:pathLst>
            </a:custGeom>
            <a:solidFill>
              <a:srgbClr val="007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57470" y="1182369"/>
              <a:ext cx="575310" cy="226060"/>
            </a:xfrm>
            <a:custGeom>
              <a:avLst/>
              <a:gdLst/>
              <a:ahLst/>
              <a:cxnLst/>
              <a:rect l="l" t="t" r="r" b="b"/>
              <a:pathLst>
                <a:path w="575310" h="226059">
                  <a:moveTo>
                    <a:pt x="575310" y="219710"/>
                  </a:moveTo>
                  <a:lnTo>
                    <a:pt x="6350" y="2197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9710"/>
                  </a:lnTo>
                  <a:lnTo>
                    <a:pt x="0" y="226060"/>
                  </a:lnTo>
                  <a:lnTo>
                    <a:pt x="575310" y="226060"/>
                  </a:lnTo>
                  <a:lnTo>
                    <a:pt x="575310" y="219710"/>
                  </a:lnTo>
                  <a:close/>
                </a:path>
              </a:pathLst>
            </a:custGeom>
            <a:solidFill>
              <a:srgbClr val="0075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63820" y="1182369"/>
              <a:ext cx="568960" cy="219710"/>
            </a:xfrm>
            <a:custGeom>
              <a:avLst/>
              <a:gdLst/>
              <a:ahLst/>
              <a:cxnLst/>
              <a:rect l="l" t="t" r="r" b="b"/>
              <a:pathLst>
                <a:path w="568960" h="219709">
                  <a:moveTo>
                    <a:pt x="568960" y="213360"/>
                  </a:moveTo>
                  <a:lnTo>
                    <a:pt x="6350" y="2133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3360"/>
                  </a:lnTo>
                  <a:lnTo>
                    <a:pt x="0" y="219710"/>
                  </a:lnTo>
                  <a:lnTo>
                    <a:pt x="568960" y="219710"/>
                  </a:lnTo>
                  <a:lnTo>
                    <a:pt x="568960" y="213360"/>
                  </a:lnTo>
                  <a:close/>
                </a:path>
              </a:pathLst>
            </a:custGeom>
            <a:solidFill>
              <a:srgbClr val="007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170170" y="1182369"/>
              <a:ext cx="562610" cy="213360"/>
            </a:xfrm>
            <a:custGeom>
              <a:avLst/>
              <a:gdLst/>
              <a:ahLst/>
              <a:cxnLst/>
              <a:rect l="l" t="t" r="r" b="b"/>
              <a:pathLst>
                <a:path w="562610" h="213359">
                  <a:moveTo>
                    <a:pt x="562610" y="207010"/>
                  </a:moveTo>
                  <a:lnTo>
                    <a:pt x="6350" y="2070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07010"/>
                  </a:lnTo>
                  <a:lnTo>
                    <a:pt x="0" y="213360"/>
                  </a:lnTo>
                  <a:lnTo>
                    <a:pt x="562610" y="213360"/>
                  </a:lnTo>
                  <a:lnTo>
                    <a:pt x="562610" y="207010"/>
                  </a:lnTo>
                  <a:close/>
                </a:path>
              </a:pathLst>
            </a:custGeom>
            <a:solidFill>
              <a:srgbClr val="007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176520" y="1182369"/>
              <a:ext cx="556260" cy="207010"/>
            </a:xfrm>
            <a:custGeom>
              <a:avLst/>
              <a:gdLst/>
              <a:ahLst/>
              <a:cxnLst/>
              <a:rect l="l" t="t" r="r" b="b"/>
              <a:pathLst>
                <a:path w="556260" h="207009">
                  <a:moveTo>
                    <a:pt x="556260" y="200660"/>
                  </a:moveTo>
                  <a:lnTo>
                    <a:pt x="6350" y="2006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00660"/>
                  </a:lnTo>
                  <a:lnTo>
                    <a:pt x="0" y="207010"/>
                  </a:lnTo>
                  <a:lnTo>
                    <a:pt x="556260" y="207010"/>
                  </a:lnTo>
                  <a:lnTo>
                    <a:pt x="556260" y="200660"/>
                  </a:lnTo>
                  <a:close/>
                </a:path>
              </a:pathLst>
            </a:custGeom>
            <a:solidFill>
              <a:srgbClr val="007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182870" y="1182369"/>
              <a:ext cx="549910" cy="200660"/>
            </a:xfrm>
            <a:custGeom>
              <a:avLst/>
              <a:gdLst/>
              <a:ahLst/>
              <a:cxnLst/>
              <a:rect l="l" t="t" r="r" b="b"/>
              <a:pathLst>
                <a:path w="549910" h="200659">
                  <a:moveTo>
                    <a:pt x="549910" y="193040"/>
                  </a:moveTo>
                  <a:lnTo>
                    <a:pt x="6350" y="193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3040"/>
                  </a:lnTo>
                  <a:lnTo>
                    <a:pt x="0" y="200660"/>
                  </a:lnTo>
                  <a:lnTo>
                    <a:pt x="549910" y="200660"/>
                  </a:lnTo>
                  <a:lnTo>
                    <a:pt x="549910" y="193040"/>
                  </a:lnTo>
                  <a:close/>
                </a:path>
              </a:pathLst>
            </a:custGeom>
            <a:solidFill>
              <a:srgbClr val="007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189220" y="1182369"/>
              <a:ext cx="543560" cy="193040"/>
            </a:xfrm>
            <a:custGeom>
              <a:avLst/>
              <a:gdLst/>
              <a:ahLst/>
              <a:cxnLst/>
              <a:rect l="l" t="t" r="r" b="b"/>
              <a:pathLst>
                <a:path w="543560" h="193040">
                  <a:moveTo>
                    <a:pt x="543560" y="186690"/>
                  </a:moveTo>
                  <a:lnTo>
                    <a:pt x="7620" y="18669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86690"/>
                  </a:lnTo>
                  <a:lnTo>
                    <a:pt x="0" y="193040"/>
                  </a:lnTo>
                  <a:lnTo>
                    <a:pt x="543560" y="193040"/>
                  </a:lnTo>
                  <a:lnTo>
                    <a:pt x="543560" y="186690"/>
                  </a:lnTo>
                  <a:close/>
                </a:path>
              </a:pathLst>
            </a:custGeom>
            <a:solidFill>
              <a:srgbClr val="007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196840" y="1182369"/>
              <a:ext cx="535940" cy="186690"/>
            </a:xfrm>
            <a:custGeom>
              <a:avLst/>
              <a:gdLst/>
              <a:ahLst/>
              <a:cxnLst/>
              <a:rect l="l" t="t" r="r" b="b"/>
              <a:pathLst>
                <a:path w="535939" h="186690">
                  <a:moveTo>
                    <a:pt x="535940" y="180340"/>
                  </a:moveTo>
                  <a:lnTo>
                    <a:pt x="6350" y="180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0340"/>
                  </a:lnTo>
                  <a:lnTo>
                    <a:pt x="0" y="186690"/>
                  </a:lnTo>
                  <a:lnTo>
                    <a:pt x="535940" y="186690"/>
                  </a:lnTo>
                  <a:lnTo>
                    <a:pt x="535940" y="180340"/>
                  </a:lnTo>
                  <a:close/>
                </a:path>
              </a:pathLst>
            </a:custGeom>
            <a:solidFill>
              <a:srgbClr val="007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03190" y="1182369"/>
              <a:ext cx="529590" cy="180340"/>
            </a:xfrm>
            <a:custGeom>
              <a:avLst/>
              <a:gdLst/>
              <a:ahLst/>
              <a:cxnLst/>
              <a:rect l="l" t="t" r="r" b="b"/>
              <a:pathLst>
                <a:path w="529589" h="180340">
                  <a:moveTo>
                    <a:pt x="529590" y="173990"/>
                  </a:moveTo>
                  <a:lnTo>
                    <a:pt x="6350" y="173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3990"/>
                  </a:lnTo>
                  <a:lnTo>
                    <a:pt x="0" y="180340"/>
                  </a:lnTo>
                  <a:lnTo>
                    <a:pt x="529590" y="180340"/>
                  </a:lnTo>
                  <a:lnTo>
                    <a:pt x="529590" y="173990"/>
                  </a:lnTo>
                  <a:close/>
                </a:path>
              </a:pathLst>
            </a:custGeom>
            <a:solidFill>
              <a:srgbClr val="007C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209540" y="1182369"/>
              <a:ext cx="523240" cy="173990"/>
            </a:xfrm>
            <a:custGeom>
              <a:avLst/>
              <a:gdLst/>
              <a:ahLst/>
              <a:cxnLst/>
              <a:rect l="l" t="t" r="r" b="b"/>
              <a:pathLst>
                <a:path w="523239" h="173990">
                  <a:moveTo>
                    <a:pt x="523240" y="167640"/>
                  </a:moveTo>
                  <a:lnTo>
                    <a:pt x="6350" y="167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7640"/>
                  </a:lnTo>
                  <a:lnTo>
                    <a:pt x="0" y="173990"/>
                  </a:lnTo>
                  <a:lnTo>
                    <a:pt x="523240" y="173990"/>
                  </a:lnTo>
                  <a:lnTo>
                    <a:pt x="523240" y="167640"/>
                  </a:lnTo>
                  <a:close/>
                </a:path>
              </a:pathLst>
            </a:custGeom>
            <a:solidFill>
              <a:srgbClr val="007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15890" y="1182369"/>
              <a:ext cx="516890" cy="167640"/>
            </a:xfrm>
            <a:custGeom>
              <a:avLst/>
              <a:gdLst/>
              <a:ahLst/>
              <a:cxnLst/>
              <a:rect l="l" t="t" r="r" b="b"/>
              <a:pathLst>
                <a:path w="516889" h="167640">
                  <a:moveTo>
                    <a:pt x="516890" y="161290"/>
                  </a:moveTo>
                  <a:lnTo>
                    <a:pt x="6350" y="1612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1290"/>
                  </a:lnTo>
                  <a:lnTo>
                    <a:pt x="0" y="167640"/>
                  </a:lnTo>
                  <a:lnTo>
                    <a:pt x="516890" y="167640"/>
                  </a:lnTo>
                  <a:lnTo>
                    <a:pt x="516890" y="161290"/>
                  </a:lnTo>
                  <a:close/>
                </a:path>
              </a:pathLst>
            </a:custGeom>
            <a:solidFill>
              <a:srgbClr val="007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222240" y="1182369"/>
              <a:ext cx="510540" cy="161290"/>
            </a:xfrm>
            <a:custGeom>
              <a:avLst/>
              <a:gdLst/>
              <a:ahLst/>
              <a:cxnLst/>
              <a:rect l="l" t="t" r="r" b="b"/>
              <a:pathLst>
                <a:path w="510539" h="161290">
                  <a:moveTo>
                    <a:pt x="510540" y="154940"/>
                  </a:moveTo>
                  <a:lnTo>
                    <a:pt x="6350" y="1549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54940"/>
                  </a:lnTo>
                  <a:lnTo>
                    <a:pt x="0" y="161290"/>
                  </a:lnTo>
                  <a:lnTo>
                    <a:pt x="510540" y="161290"/>
                  </a:lnTo>
                  <a:lnTo>
                    <a:pt x="510540" y="154940"/>
                  </a:lnTo>
                  <a:close/>
                </a:path>
              </a:pathLst>
            </a:custGeom>
            <a:solidFill>
              <a:srgbClr val="007F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28590" y="1182369"/>
              <a:ext cx="504190" cy="154940"/>
            </a:xfrm>
            <a:custGeom>
              <a:avLst/>
              <a:gdLst/>
              <a:ahLst/>
              <a:cxnLst/>
              <a:rect l="l" t="t" r="r" b="b"/>
              <a:pathLst>
                <a:path w="504189" h="154940">
                  <a:moveTo>
                    <a:pt x="504190" y="148590"/>
                  </a:moveTo>
                  <a:lnTo>
                    <a:pt x="6350" y="1485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8590"/>
                  </a:lnTo>
                  <a:lnTo>
                    <a:pt x="0" y="154940"/>
                  </a:lnTo>
                  <a:lnTo>
                    <a:pt x="504190" y="154940"/>
                  </a:lnTo>
                  <a:lnTo>
                    <a:pt x="504190" y="148590"/>
                  </a:lnTo>
                  <a:close/>
                </a:path>
              </a:pathLst>
            </a:custGeom>
            <a:solidFill>
              <a:srgbClr val="008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234940" y="1182369"/>
              <a:ext cx="497840" cy="148590"/>
            </a:xfrm>
            <a:custGeom>
              <a:avLst/>
              <a:gdLst/>
              <a:ahLst/>
              <a:cxnLst/>
              <a:rect l="l" t="t" r="r" b="b"/>
              <a:pathLst>
                <a:path w="497839" h="148590">
                  <a:moveTo>
                    <a:pt x="497840" y="142240"/>
                  </a:moveTo>
                  <a:lnTo>
                    <a:pt x="6350" y="1422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2240"/>
                  </a:lnTo>
                  <a:lnTo>
                    <a:pt x="0" y="148590"/>
                  </a:lnTo>
                  <a:lnTo>
                    <a:pt x="497840" y="148590"/>
                  </a:lnTo>
                  <a:lnTo>
                    <a:pt x="497840" y="142240"/>
                  </a:lnTo>
                  <a:close/>
                </a:path>
              </a:pathLst>
            </a:custGeom>
            <a:solidFill>
              <a:srgbClr val="0081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241290" y="1182369"/>
              <a:ext cx="491490" cy="142240"/>
            </a:xfrm>
            <a:custGeom>
              <a:avLst/>
              <a:gdLst/>
              <a:ahLst/>
              <a:cxnLst/>
              <a:rect l="l" t="t" r="r" b="b"/>
              <a:pathLst>
                <a:path w="491489" h="142240">
                  <a:moveTo>
                    <a:pt x="491490" y="134620"/>
                  </a:moveTo>
                  <a:lnTo>
                    <a:pt x="6350" y="134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34620"/>
                  </a:lnTo>
                  <a:lnTo>
                    <a:pt x="0" y="142240"/>
                  </a:lnTo>
                  <a:lnTo>
                    <a:pt x="491490" y="142240"/>
                  </a:lnTo>
                  <a:lnTo>
                    <a:pt x="491490" y="134620"/>
                  </a:lnTo>
                  <a:close/>
                </a:path>
              </a:pathLst>
            </a:custGeom>
            <a:solidFill>
              <a:srgbClr val="008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47640" y="1182369"/>
              <a:ext cx="485140" cy="134620"/>
            </a:xfrm>
            <a:custGeom>
              <a:avLst/>
              <a:gdLst/>
              <a:ahLst/>
              <a:cxnLst/>
              <a:rect l="l" t="t" r="r" b="b"/>
              <a:pathLst>
                <a:path w="485139" h="134619">
                  <a:moveTo>
                    <a:pt x="485140" y="128270"/>
                  </a:moveTo>
                  <a:lnTo>
                    <a:pt x="6350" y="128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134620"/>
                  </a:lnTo>
                  <a:lnTo>
                    <a:pt x="485140" y="134620"/>
                  </a:lnTo>
                  <a:lnTo>
                    <a:pt x="485140" y="128270"/>
                  </a:lnTo>
                  <a:close/>
                </a:path>
              </a:pathLst>
            </a:custGeom>
            <a:solidFill>
              <a:srgbClr val="0083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53990" y="1182369"/>
              <a:ext cx="478790" cy="128270"/>
            </a:xfrm>
            <a:custGeom>
              <a:avLst/>
              <a:gdLst/>
              <a:ahLst/>
              <a:cxnLst/>
              <a:rect l="l" t="t" r="r" b="b"/>
              <a:pathLst>
                <a:path w="478789" h="128269">
                  <a:moveTo>
                    <a:pt x="478790" y="121920"/>
                  </a:moveTo>
                  <a:lnTo>
                    <a:pt x="7620" y="12192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0" y="128270"/>
                  </a:lnTo>
                  <a:lnTo>
                    <a:pt x="478790" y="128270"/>
                  </a:lnTo>
                  <a:lnTo>
                    <a:pt x="478790" y="121920"/>
                  </a:lnTo>
                  <a:close/>
                </a:path>
              </a:pathLst>
            </a:custGeom>
            <a:solidFill>
              <a:srgbClr val="0084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261610" y="1182369"/>
              <a:ext cx="471170" cy="121920"/>
            </a:xfrm>
            <a:custGeom>
              <a:avLst/>
              <a:gdLst/>
              <a:ahLst/>
              <a:cxnLst/>
              <a:rect l="l" t="t" r="r" b="b"/>
              <a:pathLst>
                <a:path w="471170" h="121919">
                  <a:moveTo>
                    <a:pt x="471170" y="115570"/>
                  </a:moveTo>
                  <a:lnTo>
                    <a:pt x="6350" y="115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0" y="121920"/>
                  </a:lnTo>
                  <a:lnTo>
                    <a:pt x="471170" y="121920"/>
                  </a:lnTo>
                  <a:lnTo>
                    <a:pt x="471170" y="115570"/>
                  </a:lnTo>
                  <a:close/>
                </a:path>
              </a:pathLst>
            </a:custGeom>
            <a:solidFill>
              <a:srgbClr val="0085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267960" y="1182369"/>
              <a:ext cx="464820" cy="115570"/>
            </a:xfrm>
            <a:custGeom>
              <a:avLst/>
              <a:gdLst/>
              <a:ahLst/>
              <a:cxnLst/>
              <a:rect l="l" t="t" r="r" b="b"/>
              <a:pathLst>
                <a:path w="464820" h="115569">
                  <a:moveTo>
                    <a:pt x="464820" y="109220"/>
                  </a:moveTo>
                  <a:lnTo>
                    <a:pt x="6350" y="1092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15570"/>
                  </a:lnTo>
                  <a:lnTo>
                    <a:pt x="464820" y="115570"/>
                  </a:lnTo>
                  <a:lnTo>
                    <a:pt x="464820" y="109220"/>
                  </a:lnTo>
                  <a:close/>
                </a:path>
              </a:pathLst>
            </a:custGeom>
            <a:solidFill>
              <a:srgbClr val="008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274310" y="1182369"/>
              <a:ext cx="458470" cy="109220"/>
            </a:xfrm>
            <a:custGeom>
              <a:avLst/>
              <a:gdLst/>
              <a:ahLst/>
              <a:cxnLst/>
              <a:rect l="l" t="t" r="r" b="b"/>
              <a:pathLst>
                <a:path w="458470" h="109219">
                  <a:moveTo>
                    <a:pt x="458470" y="102870"/>
                  </a:moveTo>
                  <a:lnTo>
                    <a:pt x="6350" y="102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09220"/>
                  </a:lnTo>
                  <a:lnTo>
                    <a:pt x="458470" y="109220"/>
                  </a:lnTo>
                  <a:lnTo>
                    <a:pt x="458470" y="102870"/>
                  </a:lnTo>
                  <a:close/>
                </a:path>
              </a:pathLst>
            </a:custGeom>
            <a:solidFill>
              <a:srgbClr val="008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280660" y="1182369"/>
              <a:ext cx="452120" cy="102870"/>
            </a:xfrm>
            <a:custGeom>
              <a:avLst/>
              <a:gdLst/>
              <a:ahLst/>
              <a:cxnLst/>
              <a:rect l="l" t="t" r="r" b="b"/>
              <a:pathLst>
                <a:path w="452120" h="102869">
                  <a:moveTo>
                    <a:pt x="452120" y="96520"/>
                  </a:moveTo>
                  <a:lnTo>
                    <a:pt x="6350" y="965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96520"/>
                  </a:lnTo>
                  <a:lnTo>
                    <a:pt x="0" y="102870"/>
                  </a:lnTo>
                  <a:lnTo>
                    <a:pt x="452120" y="102870"/>
                  </a:lnTo>
                  <a:lnTo>
                    <a:pt x="452120" y="96520"/>
                  </a:lnTo>
                  <a:close/>
                </a:path>
              </a:pathLst>
            </a:custGeom>
            <a:solidFill>
              <a:srgbClr val="0088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287010" y="1182369"/>
              <a:ext cx="445770" cy="96520"/>
            </a:xfrm>
            <a:custGeom>
              <a:avLst/>
              <a:gdLst/>
              <a:ahLst/>
              <a:cxnLst/>
              <a:rect l="l" t="t" r="r" b="b"/>
              <a:pathLst>
                <a:path w="445770" h="96519">
                  <a:moveTo>
                    <a:pt x="445770" y="90170"/>
                  </a:moveTo>
                  <a:lnTo>
                    <a:pt x="6350" y="901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90170"/>
                  </a:lnTo>
                  <a:lnTo>
                    <a:pt x="0" y="96520"/>
                  </a:lnTo>
                  <a:lnTo>
                    <a:pt x="445770" y="96520"/>
                  </a:lnTo>
                  <a:lnTo>
                    <a:pt x="445770" y="90170"/>
                  </a:lnTo>
                  <a:close/>
                </a:path>
              </a:pathLst>
            </a:custGeom>
            <a:solidFill>
              <a:srgbClr val="008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93360" y="1182369"/>
              <a:ext cx="439420" cy="90170"/>
            </a:xfrm>
            <a:custGeom>
              <a:avLst/>
              <a:gdLst/>
              <a:ahLst/>
              <a:cxnLst/>
              <a:rect l="l" t="t" r="r" b="b"/>
              <a:pathLst>
                <a:path w="439420" h="90169">
                  <a:moveTo>
                    <a:pt x="439420" y="83820"/>
                  </a:moveTo>
                  <a:lnTo>
                    <a:pt x="6350" y="838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3820"/>
                  </a:lnTo>
                  <a:lnTo>
                    <a:pt x="0" y="90170"/>
                  </a:lnTo>
                  <a:lnTo>
                    <a:pt x="439420" y="90170"/>
                  </a:lnTo>
                  <a:lnTo>
                    <a:pt x="439420" y="83820"/>
                  </a:lnTo>
                  <a:close/>
                </a:path>
              </a:pathLst>
            </a:custGeom>
            <a:solidFill>
              <a:srgbClr val="008A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99710" y="1182369"/>
              <a:ext cx="433070" cy="83820"/>
            </a:xfrm>
            <a:custGeom>
              <a:avLst/>
              <a:gdLst/>
              <a:ahLst/>
              <a:cxnLst/>
              <a:rect l="l" t="t" r="r" b="b"/>
              <a:pathLst>
                <a:path w="433070" h="83819">
                  <a:moveTo>
                    <a:pt x="433070" y="77470"/>
                  </a:moveTo>
                  <a:lnTo>
                    <a:pt x="6350" y="774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77470"/>
                  </a:lnTo>
                  <a:lnTo>
                    <a:pt x="0" y="83820"/>
                  </a:lnTo>
                  <a:lnTo>
                    <a:pt x="433070" y="83820"/>
                  </a:lnTo>
                  <a:lnTo>
                    <a:pt x="433070" y="77470"/>
                  </a:lnTo>
                  <a:close/>
                </a:path>
              </a:pathLst>
            </a:custGeom>
            <a:solidFill>
              <a:srgbClr val="008B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306060" y="1182369"/>
              <a:ext cx="426720" cy="77470"/>
            </a:xfrm>
            <a:custGeom>
              <a:avLst/>
              <a:gdLst/>
              <a:ahLst/>
              <a:cxnLst/>
              <a:rect l="l" t="t" r="r" b="b"/>
              <a:pathLst>
                <a:path w="426720" h="77469">
                  <a:moveTo>
                    <a:pt x="426720" y="71120"/>
                  </a:moveTo>
                  <a:lnTo>
                    <a:pt x="6350" y="711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71120"/>
                  </a:lnTo>
                  <a:lnTo>
                    <a:pt x="0" y="77470"/>
                  </a:lnTo>
                  <a:lnTo>
                    <a:pt x="426720" y="77470"/>
                  </a:lnTo>
                  <a:lnTo>
                    <a:pt x="426720" y="71120"/>
                  </a:lnTo>
                  <a:close/>
                </a:path>
              </a:pathLst>
            </a:custGeom>
            <a:solidFill>
              <a:srgbClr val="008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312410" y="1182369"/>
              <a:ext cx="420370" cy="71120"/>
            </a:xfrm>
            <a:custGeom>
              <a:avLst/>
              <a:gdLst/>
              <a:ahLst/>
              <a:cxnLst/>
              <a:rect l="l" t="t" r="r" b="b"/>
              <a:pathLst>
                <a:path w="420370" h="71119">
                  <a:moveTo>
                    <a:pt x="420370" y="64770"/>
                  </a:moveTo>
                  <a:lnTo>
                    <a:pt x="6350" y="647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71120"/>
                  </a:lnTo>
                  <a:lnTo>
                    <a:pt x="420370" y="71120"/>
                  </a:lnTo>
                  <a:lnTo>
                    <a:pt x="420370" y="64770"/>
                  </a:lnTo>
                  <a:close/>
                </a:path>
              </a:pathLst>
            </a:custGeom>
            <a:solidFill>
              <a:srgbClr val="008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318760" y="1182369"/>
              <a:ext cx="414020" cy="64769"/>
            </a:xfrm>
            <a:custGeom>
              <a:avLst/>
              <a:gdLst/>
              <a:ahLst/>
              <a:cxnLst/>
              <a:rect l="l" t="t" r="r" b="b"/>
              <a:pathLst>
                <a:path w="414020" h="64769">
                  <a:moveTo>
                    <a:pt x="414020" y="58420"/>
                  </a:moveTo>
                  <a:lnTo>
                    <a:pt x="6350" y="584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420"/>
                  </a:lnTo>
                  <a:lnTo>
                    <a:pt x="0" y="64770"/>
                  </a:lnTo>
                  <a:lnTo>
                    <a:pt x="414020" y="64770"/>
                  </a:lnTo>
                  <a:lnTo>
                    <a:pt x="414020" y="58420"/>
                  </a:lnTo>
                  <a:close/>
                </a:path>
              </a:pathLst>
            </a:custGeom>
            <a:solidFill>
              <a:srgbClr val="008E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325110" y="1182369"/>
              <a:ext cx="407670" cy="58419"/>
            </a:xfrm>
            <a:custGeom>
              <a:avLst/>
              <a:gdLst/>
              <a:ahLst/>
              <a:cxnLst/>
              <a:rect l="l" t="t" r="r" b="b"/>
              <a:pathLst>
                <a:path w="407670" h="58419">
                  <a:moveTo>
                    <a:pt x="407670" y="50800"/>
                  </a:moveTo>
                  <a:lnTo>
                    <a:pt x="6350" y="50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0"/>
                  </a:lnTo>
                  <a:lnTo>
                    <a:pt x="0" y="58420"/>
                  </a:lnTo>
                  <a:lnTo>
                    <a:pt x="407670" y="58420"/>
                  </a:lnTo>
                  <a:lnTo>
                    <a:pt x="407670" y="50800"/>
                  </a:lnTo>
                  <a:close/>
                </a:path>
              </a:pathLst>
            </a:custGeom>
            <a:solidFill>
              <a:srgbClr val="008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31460" y="1182369"/>
              <a:ext cx="401320" cy="50800"/>
            </a:xfrm>
            <a:custGeom>
              <a:avLst/>
              <a:gdLst/>
              <a:ahLst/>
              <a:cxnLst/>
              <a:rect l="l" t="t" r="r" b="b"/>
              <a:pathLst>
                <a:path w="401320" h="50800">
                  <a:moveTo>
                    <a:pt x="401320" y="44450"/>
                  </a:moveTo>
                  <a:lnTo>
                    <a:pt x="6350" y="44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"/>
                  </a:lnTo>
                  <a:lnTo>
                    <a:pt x="0" y="50800"/>
                  </a:lnTo>
                  <a:lnTo>
                    <a:pt x="401320" y="50800"/>
                  </a:lnTo>
                  <a:lnTo>
                    <a:pt x="401320" y="44450"/>
                  </a:lnTo>
                  <a:close/>
                </a:path>
              </a:pathLst>
            </a:custGeom>
            <a:solidFill>
              <a:srgbClr val="009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337810" y="1182369"/>
              <a:ext cx="394970" cy="44450"/>
            </a:xfrm>
            <a:custGeom>
              <a:avLst/>
              <a:gdLst/>
              <a:ahLst/>
              <a:cxnLst/>
              <a:rect l="l" t="t" r="r" b="b"/>
              <a:pathLst>
                <a:path w="394970" h="44450">
                  <a:moveTo>
                    <a:pt x="394970" y="38100"/>
                  </a:moveTo>
                  <a:lnTo>
                    <a:pt x="7620" y="381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44450"/>
                  </a:lnTo>
                  <a:lnTo>
                    <a:pt x="394970" y="44450"/>
                  </a:lnTo>
                  <a:lnTo>
                    <a:pt x="394970" y="38100"/>
                  </a:lnTo>
                  <a:close/>
                </a:path>
              </a:pathLst>
            </a:custGeom>
            <a:solidFill>
              <a:srgbClr val="009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345430" y="1182369"/>
              <a:ext cx="387350" cy="38100"/>
            </a:xfrm>
            <a:custGeom>
              <a:avLst/>
              <a:gdLst/>
              <a:ahLst/>
              <a:cxnLst/>
              <a:rect l="l" t="t" r="r" b="b"/>
              <a:pathLst>
                <a:path w="387350" h="38100">
                  <a:moveTo>
                    <a:pt x="387350" y="31750"/>
                  </a:moveTo>
                  <a:lnTo>
                    <a:pt x="6350" y="317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750"/>
                  </a:lnTo>
                  <a:lnTo>
                    <a:pt x="0" y="38100"/>
                  </a:lnTo>
                  <a:lnTo>
                    <a:pt x="387350" y="38100"/>
                  </a:lnTo>
                  <a:lnTo>
                    <a:pt x="387350" y="31750"/>
                  </a:lnTo>
                  <a:close/>
                </a:path>
              </a:pathLst>
            </a:custGeom>
            <a:solidFill>
              <a:srgbClr val="0092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351780" y="1182369"/>
              <a:ext cx="381000" cy="31750"/>
            </a:xfrm>
            <a:custGeom>
              <a:avLst/>
              <a:gdLst/>
              <a:ahLst/>
              <a:cxnLst/>
              <a:rect l="l" t="t" r="r" b="b"/>
              <a:pathLst>
                <a:path w="381000" h="31750">
                  <a:moveTo>
                    <a:pt x="381000" y="25400"/>
                  </a:moveTo>
                  <a:lnTo>
                    <a:pt x="6350" y="25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31750"/>
                  </a:lnTo>
                  <a:lnTo>
                    <a:pt x="381000" y="31750"/>
                  </a:lnTo>
                  <a:lnTo>
                    <a:pt x="381000" y="25400"/>
                  </a:lnTo>
                  <a:close/>
                </a:path>
              </a:pathLst>
            </a:custGeom>
            <a:solidFill>
              <a:srgbClr val="009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358130" y="1182369"/>
              <a:ext cx="374650" cy="25400"/>
            </a:xfrm>
            <a:custGeom>
              <a:avLst/>
              <a:gdLst/>
              <a:ahLst/>
              <a:cxnLst/>
              <a:rect l="l" t="t" r="r" b="b"/>
              <a:pathLst>
                <a:path w="374650" h="25400">
                  <a:moveTo>
                    <a:pt x="374650" y="19050"/>
                  </a:moveTo>
                  <a:lnTo>
                    <a:pt x="6350" y="190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25400"/>
                  </a:lnTo>
                  <a:lnTo>
                    <a:pt x="374650" y="25400"/>
                  </a:lnTo>
                  <a:lnTo>
                    <a:pt x="374650" y="19050"/>
                  </a:lnTo>
                  <a:close/>
                </a:path>
              </a:pathLst>
            </a:custGeom>
            <a:solidFill>
              <a:srgbClr val="009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364480" y="1182369"/>
              <a:ext cx="368300" cy="19050"/>
            </a:xfrm>
            <a:custGeom>
              <a:avLst/>
              <a:gdLst/>
              <a:ahLst/>
              <a:cxnLst/>
              <a:rect l="l" t="t" r="r" b="b"/>
              <a:pathLst>
                <a:path w="368300" h="19050">
                  <a:moveTo>
                    <a:pt x="368300" y="12700"/>
                  </a:moveTo>
                  <a:lnTo>
                    <a:pt x="6350" y="127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19050"/>
                  </a:lnTo>
                  <a:lnTo>
                    <a:pt x="368300" y="19050"/>
                  </a:lnTo>
                  <a:lnTo>
                    <a:pt x="368300" y="12700"/>
                  </a:lnTo>
                  <a:close/>
                </a:path>
              </a:pathLst>
            </a:custGeom>
            <a:solidFill>
              <a:srgbClr val="0095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70830" y="1182369"/>
              <a:ext cx="361950" cy="12700"/>
            </a:xfrm>
            <a:custGeom>
              <a:avLst/>
              <a:gdLst/>
              <a:ahLst/>
              <a:cxnLst/>
              <a:rect l="l" t="t" r="r" b="b"/>
              <a:pathLst>
                <a:path w="361950" h="12700">
                  <a:moveTo>
                    <a:pt x="361950" y="6350"/>
                  </a:moveTo>
                  <a:lnTo>
                    <a:pt x="6350" y="63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361950" y="12700"/>
                  </a:lnTo>
                  <a:lnTo>
                    <a:pt x="361950" y="6350"/>
                  </a:lnTo>
                  <a:close/>
                </a:path>
              </a:pathLst>
            </a:custGeom>
            <a:solidFill>
              <a:srgbClr val="009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377180" y="1182369"/>
              <a:ext cx="355600" cy="6350"/>
            </a:xfrm>
            <a:custGeom>
              <a:avLst/>
              <a:gdLst/>
              <a:ahLst/>
              <a:cxnLst/>
              <a:rect l="l" t="t" r="r" b="b"/>
              <a:pathLst>
                <a:path w="355600" h="6350">
                  <a:moveTo>
                    <a:pt x="0" y="0"/>
                  </a:moveTo>
                  <a:lnTo>
                    <a:pt x="355600" y="0"/>
                  </a:lnTo>
                  <a:lnTo>
                    <a:pt x="355600" y="6350"/>
                  </a:lnTo>
                  <a:lnTo>
                    <a:pt x="0" y="6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16020" y="1182369"/>
              <a:ext cx="2015489" cy="1318260"/>
            </a:xfrm>
            <a:custGeom>
              <a:avLst/>
              <a:gdLst/>
              <a:ahLst/>
              <a:cxnLst/>
              <a:rect l="l" t="t" r="r" b="b"/>
              <a:pathLst>
                <a:path w="2015489" h="1318260">
                  <a:moveTo>
                    <a:pt x="1008379" y="1318259"/>
                  </a:moveTo>
                  <a:lnTo>
                    <a:pt x="0" y="1318259"/>
                  </a:lnTo>
                  <a:lnTo>
                    <a:pt x="0" y="0"/>
                  </a:lnTo>
                  <a:lnTo>
                    <a:pt x="2015489" y="0"/>
                  </a:lnTo>
                  <a:lnTo>
                    <a:pt x="2015489" y="1318259"/>
                  </a:lnTo>
                  <a:lnTo>
                    <a:pt x="1008379" y="1318259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5649183" y="1661159"/>
            <a:ext cx="129675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sz="2200" b="1" spc="-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200" b="1" spc="-5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een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7572307" y="2550160"/>
            <a:ext cx="3903812" cy="1318260"/>
            <a:chOff x="5680709" y="2550159"/>
            <a:chExt cx="2928621" cy="1318260"/>
          </a:xfrm>
        </p:grpSpPr>
        <p:sp>
          <p:nvSpPr>
            <p:cNvPr id="111" name="object 111"/>
            <p:cNvSpPr/>
            <p:nvPr/>
          </p:nvSpPr>
          <p:spPr>
            <a:xfrm>
              <a:off x="5680709" y="3412490"/>
              <a:ext cx="962660" cy="204470"/>
            </a:xfrm>
            <a:custGeom>
              <a:avLst/>
              <a:gdLst/>
              <a:ahLst/>
              <a:cxnLst/>
              <a:rect l="l" t="t" r="r" b="b"/>
              <a:pathLst>
                <a:path w="962659" h="204470">
                  <a:moveTo>
                    <a:pt x="0" y="204470"/>
                  </a:moveTo>
                  <a:lnTo>
                    <a:pt x="962660" y="0"/>
                  </a:lnTo>
                </a:path>
              </a:pathLst>
            </a:custGeom>
            <a:ln w="28393">
              <a:solidFill>
                <a:srgbClr val="000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592570" y="2550159"/>
              <a:ext cx="2016760" cy="1318260"/>
            </a:xfrm>
            <a:custGeom>
              <a:avLst/>
              <a:gdLst/>
              <a:ahLst/>
              <a:cxnLst/>
              <a:rect l="l" t="t" r="r" b="b"/>
              <a:pathLst>
                <a:path w="2016759" h="1318260">
                  <a:moveTo>
                    <a:pt x="2016760" y="0"/>
                  </a:moveTo>
                  <a:lnTo>
                    <a:pt x="2015490" y="0"/>
                  </a:lnTo>
                  <a:lnTo>
                    <a:pt x="2015490" y="645160"/>
                  </a:lnTo>
                  <a:lnTo>
                    <a:pt x="1021080" y="645160"/>
                  </a:lnTo>
                  <a:lnTo>
                    <a:pt x="1021080" y="0"/>
                  </a:lnTo>
                  <a:lnTo>
                    <a:pt x="1014730" y="0"/>
                  </a:lnTo>
                  <a:lnTo>
                    <a:pt x="0" y="0"/>
                  </a:lnTo>
                  <a:lnTo>
                    <a:pt x="0" y="651510"/>
                  </a:lnTo>
                  <a:lnTo>
                    <a:pt x="0" y="1318260"/>
                  </a:lnTo>
                  <a:lnTo>
                    <a:pt x="2015490" y="1318260"/>
                  </a:lnTo>
                  <a:lnTo>
                    <a:pt x="2015490" y="651510"/>
                  </a:lnTo>
                  <a:lnTo>
                    <a:pt x="2016760" y="651510"/>
                  </a:lnTo>
                  <a:lnTo>
                    <a:pt x="2016760" y="645160"/>
                  </a:lnTo>
                  <a:lnTo>
                    <a:pt x="2016760" y="0"/>
                  </a:lnTo>
                  <a:close/>
                </a:path>
              </a:pathLst>
            </a:custGeom>
            <a:solidFill>
              <a:srgbClr val="0033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613650" y="2550159"/>
              <a:ext cx="995680" cy="645160"/>
            </a:xfrm>
            <a:custGeom>
              <a:avLst/>
              <a:gdLst/>
              <a:ahLst/>
              <a:cxnLst/>
              <a:rect l="l" t="t" r="r" b="b"/>
              <a:pathLst>
                <a:path w="995679" h="645160">
                  <a:moveTo>
                    <a:pt x="995680" y="638810"/>
                  </a:moveTo>
                  <a:lnTo>
                    <a:pt x="6350" y="6388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8810"/>
                  </a:lnTo>
                  <a:lnTo>
                    <a:pt x="0" y="645160"/>
                  </a:lnTo>
                  <a:lnTo>
                    <a:pt x="995680" y="645160"/>
                  </a:lnTo>
                  <a:lnTo>
                    <a:pt x="995680" y="638810"/>
                  </a:lnTo>
                  <a:close/>
                </a:path>
              </a:pathLst>
            </a:custGeom>
            <a:solidFill>
              <a:srgbClr val="003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620000" y="2550159"/>
              <a:ext cx="989330" cy="638810"/>
            </a:xfrm>
            <a:custGeom>
              <a:avLst/>
              <a:gdLst/>
              <a:ahLst/>
              <a:cxnLst/>
              <a:rect l="l" t="t" r="r" b="b"/>
              <a:pathLst>
                <a:path w="989329" h="638810">
                  <a:moveTo>
                    <a:pt x="989330" y="632460"/>
                  </a:moveTo>
                  <a:lnTo>
                    <a:pt x="6350" y="6324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2460"/>
                  </a:lnTo>
                  <a:lnTo>
                    <a:pt x="0" y="638810"/>
                  </a:lnTo>
                  <a:lnTo>
                    <a:pt x="989330" y="638810"/>
                  </a:lnTo>
                  <a:lnTo>
                    <a:pt x="989330" y="632460"/>
                  </a:lnTo>
                  <a:close/>
                </a:path>
              </a:pathLst>
            </a:custGeom>
            <a:solidFill>
              <a:srgbClr val="003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626350" y="2550159"/>
              <a:ext cx="982980" cy="632460"/>
            </a:xfrm>
            <a:custGeom>
              <a:avLst/>
              <a:gdLst/>
              <a:ahLst/>
              <a:cxnLst/>
              <a:rect l="l" t="t" r="r" b="b"/>
              <a:pathLst>
                <a:path w="982979" h="632460">
                  <a:moveTo>
                    <a:pt x="982980" y="626110"/>
                  </a:moveTo>
                  <a:lnTo>
                    <a:pt x="6350" y="6261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26110"/>
                  </a:lnTo>
                  <a:lnTo>
                    <a:pt x="0" y="632460"/>
                  </a:lnTo>
                  <a:lnTo>
                    <a:pt x="982980" y="632460"/>
                  </a:lnTo>
                  <a:lnTo>
                    <a:pt x="982980" y="626110"/>
                  </a:lnTo>
                  <a:close/>
                </a:path>
              </a:pathLst>
            </a:custGeom>
            <a:solidFill>
              <a:srgbClr val="003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632700" y="2550159"/>
              <a:ext cx="976630" cy="626110"/>
            </a:xfrm>
            <a:custGeom>
              <a:avLst/>
              <a:gdLst/>
              <a:ahLst/>
              <a:cxnLst/>
              <a:rect l="l" t="t" r="r" b="b"/>
              <a:pathLst>
                <a:path w="976629" h="626110">
                  <a:moveTo>
                    <a:pt x="976630" y="619760"/>
                  </a:moveTo>
                  <a:lnTo>
                    <a:pt x="6350" y="6197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9760"/>
                  </a:lnTo>
                  <a:lnTo>
                    <a:pt x="0" y="626110"/>
                  </a:lnTo>
                  <a:lnTo>
                    <a:pt x="976630" y="626110"/>
                  </a:lnTo>
                  <a:lnTo>
                    <a:pt x="976630" y="619760"/>
                  </a:lnTo>
                  <a:close/>
                </a:path>
              </a:pathLst>
            </a:custGeom>
            <a:solidFill>
              <a:srgbClr val="003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639050" y="2550159"/>
              <a:ext cx="970280" cy="619760"/>
            </a:xfrm>
            <a:custGeom>
              <a:avLst/>
              <a:gdLst/>
              <a:ahLst/>
              <a:cxnLst/>
              <a:rect l="l" t="t" r="r" b="b"/>
              <a:pathLst>
                <a:path w="970279" h="619760">
                  <a:moveTo>
                    <a:pt x="970280" y="613410"/>
                  </a:moveTo>
                  <a:lnTo>
                    <a:pt x="7620" y="6134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13410"/>
                  </a:lnTo>
                  <a:lnTo>
                    <a:pt x="0" y="619760"/>
                  </a:lnTo>
                  <a:lnTo>
                    <a:pt x="970280" y="619760"/>
                  </a:lnTo>
                  <a:lnTo>
                    <a:pt x="970280" y="613410"/>
                  </a:lnTo>
                  <a:close/>
                </a:path>
              </a:pathLst>
            </a:custGeom>
            <a:solidFill>
              <a:srgbClr val="003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646670" y="2550159"/>
              <a:ext cx="962660" cy="613410"/>
            </a:xfrm>
            <a:custGeom>
              <a:avLst/>
              <a:gdLst/>
              <a:ahLst/>
              <a:cxnLst/>
              <a:rect l="l" t="t" r="r" b="b"/>
              <a:pathLst>
                <a:path w="962659" h="613410">
                  <a:moveTo>
                    <a:pt x="962660" y="607060"/>
                  </a:moveTo>
                  <a:lnTo>
                    <a:pt x="6350" y="6070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7060"/>
                  </a:lnTo>
                  <a:lnTo>
                    <a:pt x="0" y="613410"/>
                  </a:lnTo>
                  <a:lnTo>
                    <a:pt x="962660" y="613410"/>
                  </a:lnTo>
                  <a:lnTo>
                    <a:pt x="962660" y="607060"/>
                  </a:lnTo>
                  <a:close/>
                </a:path>
              </a:pathLst>
            </a:custGeom>
            <a:solidFill>
              <a:srgbClr val="0039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653020" y="2550159"/>
              <a:ext cx="956310" cy="607060"/>
            </a:xfrm>
            <a:custGeom>
              <a:avLst/>
              <a:gdLst/>
              <a:ahLst/>
              <a:cxnLst/>
              <a:rect l="l" t="t" r="r" b="b"/>
              <a:pathLst>
                <a:path w="956309" h="607060">
                  <a:moveTo>
                    <a:pt x="956310" y="600710"/>
                  </a:moveTo>
                  <a:lnTo>
                    <a:pt x="6350" y="6007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0710"/>
                  </a:lnTo>
                  <a:lnTo>
                    <a:pt x="0" y="607060"/>
                  </a:lnTo>
                  <a:lnTo>
                    <a:pt x="956310" y="607060"/>
                  </a:lnTo>
                  <a:lnTo>
                    <a:pt x="956310" y="600710"/>
                  </a:lnTo>
                  <a:close/>
                </a:path>
              </a:pathLst>
            </a:custGeom>
            <a:solidFill>
              <a:srgbClr val="003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659370" y="2550159"/>
              <a:ext cx="949960" cy="600710"/>
            </a:xfrm>
            <a:custGeom>
              <a:avLst/>
              <a:gdLst/>
              <a:ahLst/>
              <a:cxnLst/>
              <a:rect l="l" t="t" r="r" b="b"/>
              <a:pathLst>
                <a:path w="949959" h="600710">
                  <a:moveTo>
                    <a:pt x="949960" y="593090"/>
                  </a:moveTo>
                  <a:lnTo>
                    <a:pt x="6350" y="593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3090"/>
                  </a:lnTo>
                  <a:lnTo>
                    <a:pt x="0" y="600710"/>
                  </a:lnTo>
                  <a:lnTo>
                    <a:pt x="949960" y="600710"/>
                  </a:lnTo>
                  <a:lnTo>
                    <a:pt x="949960" y="593090"/>
                  </a:lnTo>
                  <a:close/>
                </a:path>
              </a:pathLst>
            </a:custGeom>
            <a:solidFill>
              <a:srgbClr val="003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665720" y="2550159"/>
              <a:ext cx="943610" cy="593090"/>
            </a:xfrm>
            <a:custGeom>
              <a:avLst/>
              <a:gdLst/>
              <a:ahLst/>
              <a:cxnLst/>
              <a:rect l="l" t="t" r="r" b="b"/>
              <a:pathLst>
                <a:path w="943609" h="593089">
                  <a:moveTo>
                    <a:pt x="943610" y="586740"/>
                  </a:moveTo>
                  <a:lnTo>
                    <a:pt x="6350" y="5867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6740"/>
                  </a:lnTo>
                  <a:lnTo>
                    <a:pt x="0" y="593090"/>
                  </a:lnTo>
                  <a:lnTo>
                    <a:pt x="943610" y="593090"/>
                  </a:lnTo>
                  <a:lnTo>
                    <a:pt x="943610" y="586740"/>
                  </a:lnTo>
                  <a:close/>
                </a:path>
              </a:pathLst>
            </a:custGeom>
            <a:solidFill>
              <a:srgbClr val="003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672070" y="2550159"/>
              <a:ext cx="937260" cy="586740"/>
            </a:xfrm>
            <a:custGeom>
              <a:avLst/>
              <a:gdLst/>
              <a:ahLst/>
              <a:cxnLst/>
              <a:rect l="l" t="t" r="r" b="b"/>
              <a:pathLst>
                <a:path w="937259" h="586739">
                  <a:moveTo>
                    <a:pt x="937260" y="580390"/>
                  </a:moveTo>
                  <a:lnTo>
                    <a:pt x="6350" y="580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0390"/>
                  </a:lnTo>
                  <a:lnTo>
                    <a:pt x="0" y="586740"/>
                  </a:lnTo>
                  <a:lnTo>
                    <a:pt x="937260" y="586740"/>
                  </a:lnTo>
                  <a:lnTo>
                    <a:pt x="937260" y="580390"/>
                  </a:lnTo>
                  <a:close/>
                </a:path>
              </a:pathLst>
            </a:custGeom>
            <a:solidFill>
              <a:srgbClr val="003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678420" y="2550159"/>
              <a:ext cx="930910" cy="580390"/>
            </a:xfrm>
            <a:custGeom>
              <a:avLst/>
              <a:gdLst/>
              <a:ahLst/>
              <a:cxnLst/>
              <a:rect l="l" t="t" r="r" b="b"/>
              <a:pathLst>
                <a:path w="930909" h="580389">
                  <a:moveTo>
                    <a:pt x="930910" y="574040"/>
                  </a:moveTo>
                  <a:lnTo>
                    <a:pt x="6350" y="574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4040"/>
                  </a:lnTo>
                  <a:lnTo>
                    <a:pt x="0" y="580390"/>
                  </a:lnTo>
                  <a:lnTo>
                    <a:pt x="930910" y="580390"/>
                  </a:lnTo>
                  <a:lnTo>
                    <a:pt x="930910" y="574040"/>
                  </a:lnTo>
                  <a:close/>
                </a:path>
              </a:pathLst>
            </a:custGeom>
            <a:solidFill>
              <a:srgbClr val="003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684770" y="2550159"/>
              <a:ext cx="924560" cy="574040"/>
            </a:xfrm>
            <a:custGeom>
              <a:avLst/>
              <a:gdLst/>
              <a:ahLst/>
              <a:cxnLst/>
              <a:rect l="l" t="t" r="r" b="b"/>
              <a:pathLst>
                <a:path w="924559" h="574039">
                  <a:moveTo>
                    <a:pt x="924560" y="567690"/>
                  </a:moveTo>
                  <a:lnTo>
                    <a:pt x="6350" y="567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7690"/>
                  </a:lnTo>
                  <a:lnTo>
                    <a:pt x="0" y="574040"/>
                  </a:lnTo>
                  <a:lnTo>
                    <a:pt x="924560" y="574040"/>
                  </a:lnTo>
                  <a:lnTo>
                    <a:pt x="924560" y="567690"/>
                  </a:lnTo>
                  <a:close/>
                </a:path>
              </a:pathLst>
            </a:custGeom>
            <a:solidFill>
              <a:srgbClr val="003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691120" y="2550159"/>
              <a:ext cx="918210" cy="567690"/>
            </a:xfrm>
            <a:custGeom>
              <a:avLst/>
              <a:gdLst/>
              <a:ahLst/>
              <a:cxnLst/>
              <a:rect l="l" t="t" r="r" b="b"/>
              <a:pathLst>
                <a:path w="918209" h="567689">
                  <a:moveTo>
                    <a:pt x="918210" y="561340"/>
                  </a:moveTo>
                  <a:lnTo>
                    <a:pt x="6350" y="561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1340"/>
                  </a:lnTo>
                  <a:lnTo>
                    <a:pt x="0" y="567690"/>
                  </a:lnTo>
                  <a:lnTo>
                    <a:pt x="918210" y="567690"/>
                  </a:lnTo>
                  <a:lnTo>
                    <a:pt x="918210" y="561340"/>
                  </a:lnTo>
                  <a:close/>
                </a:path>
              </a:pathLst>
            </a:custGeom>
            <a:solidFill>
              <a:srgbClr val="004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697470" y="2550159"/>
              <a:ext cx="911860" cy="561340"/>
            </a:xfrm>
            <a:custGeom>
              <a:avLst/>
              <a:gdLst/>
              <a:ahLst/>
              <a:cxnLst/>
              <a:rect l="l" t="t" r="r" b="b"/>
              <a:pathLst>
                <a:path w="911859" h="561339">
                  <a:moveTo>
                    <a:pt x="911860" y="554990"/>
                  </a:moveTo>
                  <a:lnTo>
                    <a:pt x="6350" y="554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54990"/>
                  </a:lnTo>
                  <a:lnTo>
                    <a:pt x="0" y="561340"/>
                  </a:lnTo>
                  <a:lnTo>
                    <a:pt x="911860" y="561340"/>
                  </a:lnTo>
                  <a:lnTo>
                    <a:pt x="911860" y="554990"/>
                  </a:lnTo>
                  <a:close/>
                </a:path>
              </a:pathLst>
            </a:custGeom>
            <a:solidFill>
              <a:srgbClr val="0041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703820" y="2550159"/>
              <a:ext cx="905510" cy="554990"/>
            </a:xfrm>
            <a:custGeom>
              <a:avLst/>
              <a:gdLst/>
              <a:ahLst/>
              <a:cxnLst/>
              <a:rect l="l" t="t" r="r" b="b"/>
              <a:pathLst>
                <a:path w="905509" h="554989">
                  <a:moveTo>
                    <a:pt x="905510" y="548640"/>
                  </a:moveTo>
                  <a:lnTo>
                    <a:pt x="7620" y="5486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548640"/>
                  </a:lnTo>
                  <a:lnTo>
                    <a:pt x="0" y="554990"/>
                  </a:lnTo>
                  <a:lnTo>
                    <a:pt x="905510" y="554990"/>
                  </a:lnTo>
                  <a:lnTo>
                    <a:pt x="905510" y="548640"/>
                  </a:lnTo>
                  <a:close/>
                </a:path>
              </a:pathLst>
            </a:custGeom>
            <a:solidFill>
              <a:srgbClr val="00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711440" y="2550159"/>
              <a:ext cx="897890" cy="548640"/>
            </a:xfrm>
            <a:custGeom>
              <a:avLst/>
              <a:gdLst/>
              <a:ahLst/>
              <a:cxnLst/>
              <a:rect l="l" t="t" r="r" b="b"/>
              <a:pathLst>
                <a:path w="897890" h="548639">
                  <a:moveTo>
                    <a:pt x="897890" y="542290"/>
                  </a:moveTo>
                  <a:lnTo>
                    <a:pt x="6350" y="5422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2290"/>
                  </a:lnTo>
                  <a:lnTo>
                    <a:pt x="0" y="548640"/>
                  </a:lnTo>
                  <a:lnTo>
                    <a:pt x="897890" y="548640"/>
                  </a:lnTo>
                  <a:lnTo>
                    <a:pt x="897890" y="542290"/>
                  </a:lnTo>
                  <a:close/>
                </a:path>
              </a:pathLst>
            </a:custGeom>
            <a:solidFill>
              <a:srgbClr val="004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717790" y="2550159"/>
              <a:ext cx="891540" cy="542290"/>
            </a:xfrm>
            <a:custGeom>
              <a:avLst/>
              <a:gdLst/>
              <a:ahLst/>
              <a:cxnLst/>
              <a:rect l="l" t="t" r="r" b="b"/>
              <a:pathLst>
                <a:path w="891540" h="542289">
                  <a:moveTo>
                    <a:pt x="891540" y="535940"/>
                  </a:moveTo>
                  <a:lnTo>
                    <a:pt x="6350" y="5359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35940"/>
                  </a:lnTo>
                  <a:lnTo>
                    <a:pt x="0" y="542290"/>
                  </a:lnTo>
                  <a:lnTo>
                    <a:pt x="891540" y="542290"/>
                  </a:lnTo>
                  <a:lnTo>
                    <a:pt x="891540" y="535940"/>
                  </a:lnTo>
                  <a:close/>
                </a:path>
              </a:pathLst>
            </a:custGeom>
            <a:solidFill>
              <a:srgbClr val="004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724140" y="2550159"/>
              <a:ext cx="885190" cy="535940"/>
            </a:xfrm>
            <a:custGeom>
              <a:avLst/>
              <a:gdLst/>
              <a:ahLst/>
              <a:cxnLst/>
              <a:rect l="l" t="t" r="r" b="b"/>
              <a:pathLst>
                <a:path w="885190" h="535939">
                  <a:moveTo>
                    <a:pt x="885190" y="528320"/>
                  </a:moveTo>
                  <a:lnTo>
                    <a:pt x="6350" y="528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8320"/>
                  </a:lnTo>
                  <a:lnTo>
                    <a:pt x="0" y="535940"/>
                  </a:lnTo>
                  <a:lnTo>
                    <a:pt x="885190" y="535940"/>
                  </a:lnTo>
                  <a:lnTo>
                    <a:pt x="885190" y="528320"/>
                  </a:lnTo>
                  <a:close/>
                </a:path>
              </a:pathLst>
            </a:custGeom>
            <a:solidFill>
              <a:srgbClr val="004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730490" y="2550159"/>
              <a:ext cx="878840" cy="528320"/>
            </a:xfrm>
            <a:custGeom>
              <a:avLst/>
              <a:gdLst/>
              <a:ahLst/>
              <a:cxnLst/>
              <a:rect l="l" t="t" r="r" b="b"/>
              <a:pathLst>
                <a:path w="878840" h="528319">
                  <a:moveTo>
                    <a:pt x="878840" y="521970"/>
                  </a:moveTo>
                  <a:lnTo>
                    <a:pt x="6350" y="521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1970"/>
                  </a:lnTo>
                  <a:lnTo>
                    <a:pt x="0" y="528320"/>
                  </a:lnTo>
                  <a:lnTo>
                    <a:pt x="878840" y="528320"/>
                  </a:lnTo>
                  <a:lnTo>
                    <a:pt x="878840" y="521970"/>
                  </a:lnTo>
                  <a:close/>
                </a:path>
              </a:pathLst>
            </a:custGeom>
            <a:solidFill>
              <a:srgbClr val="0046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736840" y="2550159"/>
              <a:ext cx="872490" cy="521970"/>
            </a:xfrm>
            <a:custGeom>
              <a:avLst/>
              <a:gdLst/>
              <a:ahLst/>
              <a:cxnLst/>
              <a:rect l="l" t="t" r="r" b="b"/>
              <a:pathLst>
                <a:path w="872490" h="521969">
                  <a:moveTo>
                    <a:pt x="872490" y="515620"/>
                  </a:moveTo>
                  <a:lnTo>
                    <a:pt x="6350" y="515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15620"/>
                  </a:lnTo>
                  <a:lnTo>
                    <a:pt x="0" y="521970"/>
                  </a:lnTo>
                  <a:lnTo>
                    <a:pt x="872490" y="521970"/>
                  </a:lnTo>
                  <a:lnTo>
                    <a:pt x="872490" y="515620"/>
                  </a:lnTo>
                  <a:close/>
                </a:path>
              </a:pathLst>
            </a:custGeom>
            <a:solidFill>
              <a:srgbClr val="004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743190" y="2550159"/>
              <a:ext cx="866140" cy="515620"/>
            </a:xfrm>
            <a:custGeom>
              <a:avLst/>
              <a:gdLst/>
              <a:ahLst/>
              <a:cxnLst/>
              <a:rect l="l" t="t" r="r" b="b"/>
              <a:pathLst>
                <a:path w="866140" h="515619">
                  <a:moveTo>
                    <a:pt x="866140" y="509270"/>
                  </a:moveTo>
                  <a:lnTo>
                    <a:pt x="6350" y="509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9270"/>
                  </a:lnTo>
                  <a:lnTo>
                    <a:pt x="0" y="515620"/>
                  </a:lnTo>
                  <a:lnTo>
                    <a:pt x="866140" y="515620"/>
                  </a:lnTo>
                  <a:lnTo>
                    <a:pt x="866140" y="509270"/>
                  </a:lnTo>
                  <a:close/>
                </a:path>
              </a:pathLst>
            </a:custGeom>
            <a:solidFill>
              <a:srgbClr val="0048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749540" y="2550159"/>
              <a:ext cx="859790" cy="509270"/>
            </a:xfrm>
            <a:custGeom>
              <a:avLst/>
              <a:gdLst/>
              <a:ahLst/>
              <a:cxnLst/>
              <a:rect l="l" t="t" r="r" b="b"/>
              <a:pathLst>
                <a:path w="859790" h="509269">
                  <a:moveTo>
                    <a:pt x="859790" y="502920"/>
                  </a:moveTo>
                  <a:lnTo>
                    <a:pt x="6350" y="502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0" y="509270"/>
                  </a:lnTo>
                  <a:lnTo>
                    <a:pt x="859790" y="509270"/>
                  </a:lnTo>
                  <a:lnTo>
                    <a:pt x="859790" y="502920"/>
                  </a:lnTo>
                  <a:close/>
                </a:path>
              </a:pathLst>
            </a:custGeom>
            <a:solidFill>
              <a:srgbClr val="00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755890" y="2550159"/>
              <a:ext cx="853440" cy="502920"/>
            </a:xfrm>
            <a:custGeom>
              <a:avLst/>
              <a:gdLst/>
              <a:ahLst/>
              <a:cxnLst/>
              <a:rect l="l" t="t" r="r" b="b"/>
              <a:pathLst>
                <a:path w="853440" h="502919">
                  <a:moveTo>
                    <a:pt x="853440" y="496570"/>
                  </a:moveTo>
                  <a:lnTo>
                    <a:pt x="6350" y="496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6570"/>
                  </a:lnTo>
                  <a:lnTo>
                    <a:pt x="0" y="502920"/>
                  </a:lnTo>
                  <a:lnTo>
                    <a:pt x="853440" y="502920"/>
                  </a:lnTo>
                  <a:lnTo>
                    <a:pt x="853440" y="496570"/>
                  </a:lnTo>
                  <a:close/>
                </a:path>
              </a:pathLst>
            </a:custGeom>
            <a:solidFill>
              <a:srgbClr val="004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762240" y="2550159"/>
              <a:ext cx="847090" cy="496570"/>
            </a:xfrm>
            <a:custGeom>
              <a:avLst/>
              <a:gdLst/>
              <a:ahLst/>
              <a:cxnLst/>
              <a:rect l="l" t="t" r="r" b="b"/>
              <a:pathLst>
                <a:path w="847090" h="496569">
                  <a:moveTo>
                    <a:pt x="847090" y="490220"/>
                  </a:moveTo>
                  <a:lnTo>
                    <a:pt x="6350" y="4902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0220"/>
                  </a:lnTo>
                  <a:lnTo>
                    <a:pt x="0" y="496570"/>
                  </a:lnTo>
                  <a:lnTo>
                    <a:pt x="847090" y="496570"/>
                  </a:lnTo>
                  <a:lnTo>
                    <a:pt x="847090" y="490220"/>
                  </a:lnTo>
                  <a:close/>
                </a:path>
              </a:pathLst>
            </a:custGeom>
            <a:solidFill>
              <a:srgbClr val="00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768590" y="2550159"/>
              <a:ext cx="840740" cy="490220"/>
            </a:xfrm>
            <a:custGeom>
              <a:avLst/>
              <a:gdLst/>
              <a:ahLst/>
              <a:cxnLst/>
              <a:rect l="l" t="t" r="r" b="b"/>
              <a:pathLst>
                <a:path w="840740" h="490219">
                  <a:moveTo>
                    <a:pt x="840740" y="483870"/>
                  </a:moveTo>
                  <a:lnTo>
                    <a:pt x="6350" y="483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83870"/>
                  </a:lnTo>
                  <a:lnTo>
                    <a:pt x="0" y="490220"/>
                  </a:lnTo>
                  <a:lnTo>
                    <a:pt x="840740" y="490220"/>
                  </a:lnTo>
                  <a:lnTo>
                    <a:pt x="840740" y="483870"/>
                  </a:lnTo>
                  <a:close/>
                </a:path>
              </a:pathLst>
            </a:custGeom>
            <a:solidFill>
              <a:srgbClr val="004C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774940" y="2550159"/>
              <a:ext cx="834390" cy="483870"/>
            </a:xfrm>
            <a:custGeom>
              <a:avLst/>
              <a:gdLst/>
              <a:ahLst/>
              <a:cxnLst/>
              <a:rect l="l" t="t" r="r" b="b"/>
              <a:pathLst>
                <a:path w="834390" h="483869">
                  <a:moveTo>
                    <a:pt x="834390" y="477520"/>
                  </a:moveTo>
                  <a:lnTo>
                    <a:pt x="6350" y="4775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7520"/>
                  </a:lnTo>
                  <a:lnTo>
                    <a:pt x="0" y="483870"/>
                  </a:lnTo>
                  <a:lnTo>
                    <a:pt x="834390" y="483870"/>
                  </a:lnTo>
                  <a:lnTo>
                    <a:pt x="834390" y="477520"/>
                  </a:lnTo>
                  <a:close/>
                </a:path>
              </a:pathLst>
            </a:custGeom>
            <a:solidFill>
              <a:srgbClr val="00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781290" y="2550159"/>
              <a:ext cx="828040" cy="477520"/>
            </a:xfrm>
            <a:custGeom>
              <a:avLst/>
              <a:gdLst/>
              <a:ahLst/>
              <a:cxnLst/>
              <a:rect l="l" t="t" r="r" b="b"/>
              <a:pathLst>
                <a:path w="828040" h="477519">
                  <a:moveTo>
                    <a:pt x="828040" y="471170"/>
                  </a:moveTo>
                  <a:lnTo>
                    <a:pt x="6350" y="4711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1170"/>
                  </a:lnTo>
                  <a:lnTo>
                    <a:pt x="0" y="477520"/>
                  </a:lnTo>
                  <a:lnTo>
                    <a:pt x="828040" y="477520"/>
                  </a:lnTo>
                  <a:lnTo>
                    <a:pt x="828040" y="471170"/>
                  </a:lnTo>
                  <a:close/>
                </a:path>
              </a:pathLst>
            </a:custGeom>
            <a:solidFill>
              <a:srgbClr val="004E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787640" y="2550159"/>
              <a:ext cx="821690" cy="471170"/>
            </a:xfrm>
            <a:custGeom>
              <a:avLst/>
              <a:gdLst/>
              <a:ahLst/>
              <a:cxnLst/>
              <a:rect l="l" t="t" r="r" b="b"/>
              <a:pathLst>
                <a:path w="821690" h="471169">
                  <a:moveTo>
                    <a:pt x="821690" y="464820"/>
                  </a:moveTo>
                  <a:lnTo>
                    <a:pt x="7620" y="46482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64820"/>
                  </a:lnTo>
                  <a:lnTo>
                    <a:pt x="0" y="471170"/>
                  </a:lnTo>
                  <a:lnTo>
                    <a:pt x="821690" y="471170"/>
                  </a:lnTo>
                  <a:lnTo>
                    <a:pt x="821690" y="464820"/>
                  </a:lnTo>
                  <a:close/>
                </a:path>
              </a:pathLst>
            </a:custGeom>
            <a:solidFill>
              <a:srgbClr val="00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795260" y="2550159"/>
              <a:ext cx="814069" cy="464820"/>
            </a:xfrm>
            <a:custGeom>
              <a:avLst/>
              <a:gdLst/>
              <a:ahLst/>
              <a:cxnLst/>
              <a:rect l="l" t="t" r="r" b="b"/>
              <a:pathLst>
                <a:path w="814070" h="464819">
                  <a:moveTo>
                    <a:pt x="814070" y="458470"/>
                  </a:moveTo>
                  <a:lnTo>
                    <a:pt x="6350" y="4584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8470"/>
                  </a:lnTo>
                  <a:lnTo>
                    <a:pt x="0" y="464820"/>
                  </a:lnTo>
                  <a:lnTo>
                    <a:pt x="814070" y="464820"/>
                  </a:lnTo>
                  <a:lnTo>
                    <a:pt x="814070" y="458470"/>
                  </a:lnTo>
                  <a:close/>
                </a:path>
              </a:pathLst>
            </a:custGeom>
            <a:solidFill>
              <a:srgbClr val="0050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801610" y="2550159"/>
              <a:ext cx="807720" cy="458470"/>
            </a:xfrm>
            <a:custGeom>
              <a:avLst/>
              <a:gdLst/>
              <a:ahLst/>
              <a:cxnLst/>
              <a:rect l="l" t="t" r="r" b="b"/>
              <a:pathLst>
                <a:path w="807720" h="458469">
                  <a:moveTo>
                    <a:pt x="807720" y="452120"/>
                  </a:moveTo>
                  <a:lnTo>
                    <a:pt x="6350" y="4521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2120"/>
                  </a:lnTo>
                  <a:lnTo>
                    <a:pt x="0" y="458470"/>
                  </a:lnTo>
                  <a:lnTo>
                    <a:pt x="807720" y="458470"/>
                  </a:lnTo>
                  <a:lnTo>
                    <a:pt x="807720" y="452120"/>
                  </a:lnTo>
                  <a:close/>
                </a:path>
              </a:pathLst>
            </a:custGeom>
            <a:solidFill>
              <a:srgbClr val="00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807960" y="2550159"/>
              <a:ext cx="801370" cy="452120"/>
            </a:xfrm>
            <a:custGeom>
              <a:avLst/>
              <a:gdLst/>
              <a:ahLst/>
              <a:cxnLst/>
              <a:rect l="l" t="t" r="r" b="b"/>
              <a:pathLst>
                <a:path w="801370" h="452119">
                  <a:moveTo>
                    <a:pt x="801370" y="444500"/>
                  </a:moveTo>
                  <a:lnTo>
                    <a:pt x="6350" y="4445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0"/>
                  </a:lnTo>
                  <a:lnTo>
                    <a:pt x="0" y="452120"/>
                  </a:lnTo>
                  <a:lnTo>
                    <a:pt x="801370" y="452120"/>
                  </a:lnTo>
                  <a:lnTo>
                    <a:pt x="801370" y="444500"/>
                  </a:lnTo>
                  <a:close/>
                </a:path>
              </a:pathLst>
            </a:custGeom>
            <a:solidFill>
              <a:srgbClr val="00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814310" y="2550159"/>
              <a:ext cx="795020" cy="444500"/>
            </a:xfrm>
            <a:custGeom>
              <a:avLst/>
              <a:gdLst/>
              <a:ahLst/>
              <a:cxnLst/>
              <a:rect l="l" t="t" r="r" b="b"/>
              <a:pathLst>
                <a:path w="795020" h="444500">
                  <a:moveTo>
                    <a:pt x="795020" y="438150"/>
                  </a:moveTo>
                  <a:lnTo>
                    <a:pt x="6350" y="438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8150"/>
                  </a:lnTo>
                  <a:lnTo>
                    <a:pt x="0" y="444500"/>
                  </a:lnTo>
                  <a:lnTo>
                    <a:pt x="795020" y="444500"/>
                  </a:lnTo>
                  <a:lnTo>
                    <a:pt x="795020" y="438150"/>
                  </a:lnTo>
                  <a:close/>
                </a:path>
              </a:pathLst>
            </a:custGeom>
            <a:solidFill>
              <a:srgbClr val="00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820660" y="2550159"/>
              <a:ext cx="788670" cy="438150"/>
            </a:xfrm>
            <a:custGeom>
              <a:avLst/>
              <a:gdLst/>
              <a:ahLst/>
              <a:cxnLst/>
              <a:rect l="l" t="t" r="r" b="b"/>
              <a:pathLst>
                <a:path w="788670" h="438150">
                  <a:moveTo>
                    <a:pt x="788670" y="431800"/>
                  </a:moveTo>
                  <a:lnTo>
                    <a:pt x="6350" y="431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1800"/>
                  </a:lnTo>
                  <a:lnTo>
                    <a:pt x="0" y="438150"/>
                  </a:lnTo>
                  <a:lnTo>
                    <a:pt x="788670" y="438150"/>
                  </a:lnTo>
                  <a:lnTo>
                    <a:pt x="788670" y="431800"/>
                  </a:lnTo>
                  <a:close/>
                </a:path>
              </a:pathLst>
            </a:custGeom>
            <a:solidFill>
              <a:srgbClr val="00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827010" y="2550159"/>
              <a:ext cx="782320" cy="431800"/>
            </a:xfrm>
            <a:custGeom>
              <a:avLst/>
              <a:gdLst/>
              <a:ahLst/>
              <a:cxnLst/>
              <a:rect l="l" t="t" r="r" b="b"/>
              <a:pathLst>
                <a:path w="782320" h="431800">
                  <a:moveTo>
                    <a:pt x="782320" y="425450"/>
                  </a:moveTo>
                  <a:lnTo>
                    <a:pt x="6350" y="425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25450"/>
                  </a:lnTo>
                  <a:lnTo>
                    <a:pt x="0" y="431800"/>
                  </a:lnTo>
                  <a:lnTo>
                    <a:pt x="782320" y="431800"/>
                  </a:lnTo>
                  <a:lnTo>
                    <a:pt x="782320" y="425450"/>
                  </a:lnTo>
                  <a:close/>
                </a:path>
              </a:pathLst>
            </a:custGeom>
            <a:solidFill>
              <a:srgbClr val="00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833360" y="2550159"/>
              <a:ext cx="775970" cy="425450"/>
            </a:xfrm>
            <a:custGeom>
              <a:avLst/>
              <a:gdLst/>
              <a:ahLst/>
              <a:cxnLst/>
              <a:rect l="l" t="t" r="r" b="b"/>
              <a:pathLst>
                <a:path w="775970" h="425450">
                  <a:moveTo>
                    <a:pt x="775970" y="419100"/>
                  </a:moveTo>
                  <a:lnTo>
                    <a:pt x="6350" y="419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0" y="425450"/>
                  </a:lnTo>
                  <a:lnTo>
                    <a:pt x="775970" y="425450"/>
                  </a:lnTo>
                  <a:lnTo>
                    <a:pt x="775970" y="419100"/>
                  </a:lnTo>
                  <a:close/>
                </a:path>
              </a:pathLst>
            </a:custGeom>
            <a:solidFill>
              <a:srgbClr val="0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839710" y="2550159"/>
              <a:ext cx="769620" cy="419100"/>
            </a:xfrm>
            <a:custGeom>
              <a:avLst/>
              <a:gdLst/>
              <a:ahLst/>
              <a:cxnLst/>
              <a:rect l="l" t="t" r="r" b="b"/>
              <a:pathLst>
                <a:path w="769620" h="419100">
                  <a:moveTo>
                    <a:pt x="769620" y="412750"/>
                  </a:moveTo>
                  <a:lnTo>
                    <a:pt x="6350" y="4127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2750"/>
                  </a:lnTo>
                  <a:lnTo>
                    <a:pt x="0" y="419100"/>
                  </a:lnTo>
                  <a:lnTo>
                    <a:pt x="769620" y="419100"/>
                  </a:lnTo>
                  <a:lnTo>
                    <a:pt x="769620" y="412750"/>
                  </a:lnTo>
                  <a:close/>
                </a:path>
              </a:pathLst>
            </a:custGeom>
            <a:solidFill>
              <a:srgbClr val="00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846060" y="2550159"/>
              <a:ext cx="763270" cy="412750"/>
            </a:xfrm>
            <a:custGeom>
              <a:avLst/>
              <a:gdLst/>
              <a:ahLst/>
              <a:cxnLst/>
              <a:rect l="l" t="t" r="r" b="b"/>
              <a:pathLst>
                <a:path w="763270" h="412750">
                  <a:moveTo>
                    <a:pt x="763270" y="406400"/>
                  </a:moveTo>
                  <a:lnTo>
                    <a:pt x="6350" y="406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6400"/>
                  </a:lnTo>
                  <a:lnTo>
                    <a:pt x="0" y="412750"/>
                  </a:lnTo>
                  <a:lnTo>
                    <a:pt x="763270" y="412750"/>
                  </a:lnTo>
                  <a:lnTo>
                    <a:pt x="763270" y="406400"/>
                  </a:lnTo>
                  <a:close/>
                </a:path>
              </a:pathLst>
            </a:custGeom>
            <a:solidFill>
              <a:srgbClr val="005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852410" y="2550159"/>
              <a:ext cx="756920" cy="406400"/>
            </a:xfrm>
            <a:custGeom>
              <a:avLst/>
              <a:gdLst/>
              <a:ahLst/>
              <a:cxnLst/>
              <a:rect l="l" t="t" r="r" b="b"/>
              <a:pathLst>
                <a:path w="756920" h="406400">
                  <a:moveTo>
                    <a:pt x="756920" y="400050"/>
                  </a:moveTo>
                  <a:lnTo>
                    <a:pt x="7620" y="40005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00050"/>
                  </a:lnTo>
                  <a:lnTo>
                    <a:pt x="0" y="406400"/>
                  </a:lnTo>
                  <a:lnTo>
                    <a:pt x="756920" y="406400"/>
                  </a:lnTo>
                  <a:lnTo>
                    <a:pt x="756920" y="400050"/>
                  </a:lnTo>
                  <a:close/>
                </a:path>
              </a:pathLst>
            </a:custGeom>
            <a:solidFill>
              <a:srgbClr val="005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860030" y="2550159"/>
              <a:ext cx="749300" cy="400050"/>
            </a:xfrm>
            <a:custGeom>
              <a:avLst/>
              <a:gdLst/>
              <a:ahLst/>
              <a:cxnLst/>
              <a:rect l="l" t="t" r="r" b="b"/>
              <a:pathLst>
                <a:path w="749300" h="400050">
                  <a:moveTo>
                    <a:pt x="749300" y="393700"/>
                  </a:moveTo>
                  <a:lnTo>
                    <a:pt x="6350" y="3937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93700"/>
                  </a:lnTo>
                  <a:lnTo>
                    <a:pt x="0" y="400050"/>
                  </a:lnTo>
                  <a:lnTo>
                    <a:pt x="749300" y="400050"/>
                  </a:lnTo>
                  <a:lnTo>
                    <a:pt x="749300" y="393700"/>
                  </a:lnTo>
                  <a:close/>
                </a:path>
              </a:pathLst>
            </a:custGeom>
            <a:solidFill>
              <a:srgbClr val="005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866380" y="2550159"/>
              <a:ext cx="742950" cy="393700"/>
            </a:xfrm>
            <a:custGeom>
              <a:avLst/>
              <a:gdLst/>
              <a:ahLst/>
              <a:cxnLst/>
              <a:rect l="l" t="t" r="r" b="b"/>
              <a:pathLst>
                <a:path w="742950" h="393700">
                  <a:moveTo>
                    <a:pt x="742950" y="387350"/>
                  </a:moveTo>
                  <a:lnTo>
                    <a:pt x="6350" y="3873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7350"/>
                  </a:lnTo>
                  <a:lnTo>
                    <a:pt x="0" y="393700"/>
                  </a:lnTo>
                  <a:lnTo>
                    <a:pt x="742950" y="393700"/>
                  </a:lnTo>
                  <a:lnTo>
                    <a:pt x="742950" y="387350"/>
                  </a:lnTo>
                  <a:close/>
                </a:path>
              </a:pathLst>
            </a:custGeom>
            <a:solidFill>
              <a:srgbClr val="005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872730" y="2550159"/>
              <a:ext cx="736600" cy="387350"/>
            </a:xfrm>
            <a:custGeom>
              <a:avLst/>
              <a:gdLst/>
              <a:ahLst/>
              <a:cxnLst/>
              <a:rect l="l" t="t" r="r" b="b"/>
              <a:pathLst>
                <a:path w="736600" h="387350">
                  <a:moveTo>
                    <a:pt x="736600" y="379730"/>
                  </a:moveTo>
                  <a:lnTo>
                    <a:pt x="6350" y="3797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9730"/>
                  </a:lnTo>
                  <a:lnTo>
                    <a:pt x="0" y="387350"/>
                  </a:lnTo>
                  <a:lnTo>
                    <a:pt x="736600" y="387350"/>
                  </a:lnTo>
                  <a:lnTo>
                    <a:pt x="736600" y="379730"/>
                  </a:lnTo>
                  <a:close/>
                </a:path>
              </a:pathLst>
            </a:custGeom>
            <a:solidFill>
              <a:srgbClr val="005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879080" y="2550159"/>
              <a:ext cx="730250" cy="379730"/>
            </a:xfrm>
            <a:custGeom>
              <a:avLst/>
              <a:gdLst/>
              <a:ahLst/>
              <a:cxnLst/>
              <a:rect l="l" t="t" r="r" b="b"/>
              <a:pathLst>
                <a:path w="730250" h="379730">
                  <a:moveTo>
                    <a:pt x="730250" y="373380"/>
                  </a:moveTo>
                  <a:lnTo>
                    <a:pt x="6350" y="3733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3380"/>
                  </a:lnTo>
                  <a:lnTo>
                    <a:pt x="0" y="379730"/>
                  </a:lnTo>
                  <a:lnTo>
                    <a:pt x="730250" y="379730"/>
                  </a:lnTo>
                  <a:lnTo>
                    <a:pt x="730250" y="373380"/>
                  </a:lnTo>
                  <a:close/>
                </a:path>
              </a:pathLst>
            </a:custGeom>
            <a:solidFill>
              <a:srgbClr val="005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885430" y="2550159"/>
              <a:ext cx="723900" cy="373380"/>
            </a:xfrm>
            <a:custGeom>
              <a:avLst/>
              <a:gdLst/>
              <a:ahLst/>
              <a:cxnLst/>
              <a:rect l="l" t="t" r="r" b="b"/>
              <a:pathLst>
                <a:path w="723900" h="373380">
                  <a:moveTo>
                    <a:pt x="723900" y="367030"/>
                  </a:moveTo>
                  <a:lnTo>
                    <a:pt x="6350" y="3670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7030"/>
                  </a:lnTo>
                  <a:lnTo>
                    <a:pt x="0" y="373380"/>
                  </a:lnTo>
                  <a:lnTo>
                    <a:pt x="723900" y="373380"/>
                  </a:lnTo>
                  <a:lnTo>
                    <a:pt x="723900" y="367030"/>
                  </a:lnTo>
                  <a:close/>
                </a:path>
              </a:pathLst>
            </a:custGeom>
            <a:solidFill>
              <a:srgbClr val="005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891780" y="2550159"/>
              <a:ext cx="717550" cy="367030"/>
            </a:xfrm>
            <a:custGeom>
              <a:avLst/>
              <a:gdLst/>
              <a:ahLst/>
              <a:cxnLst/>
              <a:rect l="l" t="t" r="r" b="b"/>
              <a:pathLst>
                <a:path w="717550" h="367030">
                  <a:moveTo>
                    <a:pt x="717550" y="360680"/>
                  </a:moveTo>
                  <a:lnTo>
                    <a:pt x="6350" y="3606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0680"/>
                  </a:lnTo>
                  <a:lnTo>
                    <a:pt x="0" y="367030"/>
                  </a:lnTo>
                  <a:lnTo>
                    <a:pt x="717550" y="367030"/>
                  </a:lnTo>
                  <a:lnTo>
                    <a:pt x="717550" y="360680"/>
                  </a:lnTo>
                  <a:close/>
                </a:path>
              </a:pathLst>
            </a:custGeom>
            <a:solidFill>
              <a:srgbClr val="005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898130" y="2550159"/>
              <a:ext cx="711200" cy="360680"/>
            </a:xfrm>
            <a:custGeom>
              <a:avLst/>
              <a:gdLst/>
              <a:ahLst/>
              <a:cxnLst/>
              <a:rect l="l" t="t" r="r" b="b"/>
              <a:pathLst>
                <a:path w="711200" h="360680">
                  <a:moveTo>
                    <a:pt x="711200" y="354330"/>
                  </a:moveTo>
                  <a:lnTo>
                    <a:pt x="6350" y="3543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54330"/>
                  </a:lnTo>
                  <a:lnTo>
                    <a:pt x="0" y="360680"/>
                  </a:lnTo>
                  <a:lnTo>
                    <a:pt x="711200" y="360680"/>
                  </a:lnTo>
                  <a:lnTo>
                    <a:pt x="711200" y="354330"/>
                  </a:lnTo>
                  <a:close/>
                </a:path>
              </a:pathLst>
            </a:custGeom>
            <a:solidFill>
              <a:srgbClr val="006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904480" y="2550159"/>
              <a:ext cx="704850" cy="354330"/>
            </a:xfrm>
            <a:custGeom>
              <a:avLst/>
              <a:gdLst/>
              <a:ahLst/>
              <a:cxnLst/>
              <a:rect l="l" t="t" r="r" b="b"/>
              <a:pathLst>
                <a:path w="704850" h="354330">
                  <a:moveTo>
                    <a:pt x="704850" y="347980"/>
                  </a:moveTo>
                  <a:lnTo>
                    <a:pt x="6350" y="3479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7980"/>
                  </a:lnTo>
                  <a:lnTo>
                    <a:pt x="0" y="354330"/>
                  </a:lnTo>
                  <a:lnTo>
                    <a:pt x="704850" y="354330"/>
                  </a:lnTo>
                  <a:lnTo>
                    <a:pt x="704850" y="347980"/>
                  </a:lnTo>
                  <a:close/>
                </a:path>
              </a:pathLst>
            </a:custGeom>
            <a:solidFill>
              <a:srgbClr val="006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910830" y="2550159"/>
              <a:ext cx="698500" cy="347980"/>
            </a:xfrm>
            <a:custGeom>
              <a:avLst/>
              <a:gdLst/>
              <a:ahLst/>
              <a:cxnLst/>
              <a:rect l="l" t="t" r="r" b="b"/>
              <a:pathLst>
                <a:path w="698500" h="347980">
                  <a:moveTo>
                    <a:pt x="698500" y="341630"/>
                  </a:moveTo>
                  <a:lnTo>
                    <a:pt x="6350" y="3416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1630"/>
                  </a:lnTo>
                  <a:lnTo>
                    <a:pt x="0" y="347980"/>
                  </a:lnTo>
                  <a:lnTo>
                    <a:pt x="698500" y="347980"/>
                  </a:lnTo>
                  <a:lnTo>
                    <a:pt x="698500" y="34163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917180" y="2550159"/>
              <a:ext cx="692150" cy="341630"/>
            </a:xfrm>
            <a:custGeom>
              <a:avLst/>
              <a:gdLst/>
              <a:ahLst/>
              <a:cxnLst/>
              <a:rect l="l" t="t" r="r" b="b"/>
              <a:pathLst>
                <a:path w="692150" h="341630">
                  <a:moveTo>
                    <a:pt x="692150" y="335280"/>
                  </a:moveTo>
                  <a:lnTo>
                    <a:pt x="6350" y="3352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0" y="341630"/>
                  </a:lnTo>
                  <a:lnTo>
                    <a:pt x="692150" y="341630"/>
                  </a:lnTo>
                  <a:lnTo>
                    <a:pt x="692150" y="335280"/>
                  </a:lnTo>
                  <a:close/>
                </a:path>
              </a:pathLst>
            </a:custGeom>
            <a:solidFill>
              <a:srgbClr val="006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923530" y="2550159"/>
              <a:ext cx="685800" cy="335280"/>
            </a:xfrm>
            <a:custGeom>
              <a:avLst/>
              <a:gdLst/>
              <a:ahLst/>
              <a:cxnLst/>
              <a:rect l="l" t="t" r="r" b="b"/>
              <a:pathLst>
                <a:path w="685800" h="335280">
                  <a:moveTo>
                    <a:pt x="685800" y="328930"/>
                  </a:moveTo>
                  <a:lnTo>
                    <a:pt x="6350" y="3289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8930"/>
                  </a:lnTo>
                  <a:lnTo>
                    <a:pt x="0" y="335280"/>
                  </a:lnTo>
                  <a:lnTo>
                    <a:pt x="685800" y="335280"/>
                  </a:lnTo>
                  <a:lnTo>
                    <a:pt x="685800" y="328930"/>
                  </a:lnTo>
                  <a:close/>
                </a:path>
              </a:pathLst>
            </a:custGeom>
            <a:solidFill>
              <a:srgbClr val="0064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929880" y="2550159"/>
              <a:ext cx="679450" cy="328930"/>
            </a:xfrm>
            <a:custGeom>
              <a:avLst/>
              <a:gdLst/>
              <a:ahLst/>
              <a:cxnLst/>
              <a:rect l="l" t="t" r="r" b="b"/>
              <a:pathLst>
                <a:path w="679450" h="328930">
                  <a:moveTo>
                    <a:pt x="679450" y="322580"/>
                  </a:moveTo>
                  <a:lnTo>
                    <a:pt x="7620" y="32258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22580"/>
                  </a:lnTo>
                  <a:lnTo>
                    <a:pt x="0" y="328930"/>
                  </a:lnTo>
                  <a:lnTo>
                    <a:pt x="679450" y="328930"/>
                  </a:lnTo>
                  <a:lnTo>
                    <a:pt x="679450" y="322580"/>
                  </a:lnTo>
                  <a:close/>
                </a:path>
              </a:pathLst>
            </a:custGeom>
            <a:solidFill>
              <a:srgbClr val="006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937500" y="2550159"/>
              <a:ext cx="671830" cy="322580"/>
            </a:xfrm>
            <a:custGeom>
              <a:avLst/>
              <a:gdLst/>
              <a:ahLst/>
              <a:cxnLst/>
              <a:rect l="l" t="t" r="r" b="b"/>
              <a:pathLst>
                <a:path w="671829" h="322580">
                  <a:moveTo>
                    <a:pt x="671830" y="316230"/>
                  </a:moveTo>
                  <a:lnTo>
                    <a:pt x="6350" y="3162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6230"/>
                  </a:lnTo>
                  <a:lnTo>
                    <a:pt x="0" y="322580"/>
                  </a:lnTo>
                  <a:lnTo>
                    <a:pt x="671830" y="322580"/>
                  </a:lnTo>
                  <a:lnTo>
                    <a:pt x="671830" y="316230"/>
                  </a:lnTo>
                  <a:close/>
                </a:path>
              </a:pathLst>
            </a:custGeom>
            <a:solidFill>
              <a:srgbClr val="006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943850" y="2550159"/>
              <a:ext cx="665480" cy="316230"/>
            </a:xfrm>
            <a:custGeom>
              <a:avLst/>
              <a:gdLst/>
              <a:ahLst/>
              <a:cxnLst/>
              <a:rect l="l" t="t" r="r" b="b"/>
              <a:pathLst>
                <a:path w="665479" h="316230">
                  <a:moveTo>
                    <a:pt x="665480" y="309880"/>
                  </a:moveTo>
                  <a:lnTo>
                    <a:pt x="6350" y="3098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9880"/>
                  </a:lnTo>
                  <a:lnTo>
                    <a:pt x="0" y="316230"/>
                  </a:lnTo>
                  <a:lnTo>
                    <a:pt x="665480" y="316230"/>
                  </a:lnTo>
                  <a:lnTo>
                    <a:pt x="665480" y="309880"/>
                  </a:lnTo>
                  <a:close/>
                </a:path>
              </a:pathLst>
            </a:custGeom>
            <a:solidFill>
              <a:srgbClr val="0067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950200" y="2550159"/>
              <a:ext cx="659130" cy="309880"/>
            </a:xfrm>
            <a:custGeom>
              <a:avLst/>
              <a:gdLst/>
              <a:ahLst/>
              <a:cxnLst/>
              <a:rect l="l" t="t" r="r" b="b"/>
              <a:pathLst>
                <a:path w="659129" h="309880">
                  <a:moveTo>
                    <a:pt x="659130" y="302260"/>
                  </a:moveTo>
                  <a:lnTo>
                    <a:pt x="6350" y="3022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2260"/>
                  </a:lnTo>
                  <a:lnTo>
                    <a:pt x="0" y="309880"/>
                  </a:lnTo>
                  <a:lnTo>
                    <a:pt x="659130" y="309880"/>
                  </a:lnTo>
                  <a:lnTo>
                    <a:pt x="659130" y="302260"/>
                  </a:lnTo>
                  <a:close/>
                </a:path>
              </a:pathLst>
            </a:custGeom>
            <a:solidFill>
              <a:srgbClr val="006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956550" y="2550159"/>
              <a:ext cx="652780" cy="302260"/>
            </a:xfrm>
            <a:custGeom>
              <a:avLst/>
              <a:gdLst/>
              <a:ahLst/>
              <a:cxnLst/>
              <a:rect l="l" t="t" r="r" b="b"/>
              <a:pathLst>
                <a:path w="652779" h="302260">
                  <a:moveTo>
                    <a:pt x="652780" y="295910"/>
                  </a:moveTo>
                  <a:lnTo>
                    <a:pt x="6350" y="2959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95910"/>
                  </a:lnTo>
                  <a:lnTo>
                    <a:pt x="0" y="302260"/>
                  </a:lnTo>
                  <a:lnTo>
                    <a:pt x="652780" y="302260"/>
                  </a:lnTo>
                  <a:lnTo>
                    <a:pt x="652780" y="295910"/>
                  </a:lnTo>
                  <a:close/>
                </a:path>
              </a:pathLst>
            </a:custGeom>
            <a:solidFill>
              <a:srgbClr val="0069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962900" y="2550159"/>
              <a:ext cx="646430" cy="295910"/>
            </a:xfrm>
            <a:custGeom>
              <a:avLst/>
              <a:gdLst/>
              <a:ahLst/>
              <a:cxnLst/>
              <a:rect l="l" t="t" r="r" b="b"/>
              <a:pathLst>
                <a:path w="646429" h="295910">
                  <a:moveTo>
                    <a:pt x="646430" y="289560"/>
                  </a:moveTo>
                  <a:lnTo>
                    <a:pt x="6350" y="2895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9560"/>
                  </a:lnTo>
                  <a:lnTo>
                    <a:pt x="0" y="295910"/>
                  </a:lnTo>
                  <a:lnTo>
                    <a:pt x="646430" y="295910"/>
                  </a:lnTo>
                  <a:lnTo>
                    <a:pt x="646430" y="289560"/>
                  </a:lnTo>
                  <a:close/>
                </a:path>
              </a:pathLst>
            </a:custGeom>
            <a:solidFill>
              <a:srgbClr val="006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7969250" y="2550159"/>
              <a:ext cx="640080" cy="289560"/>
            </a:xfrm>
            <a:custGeom>
              <a:avLst/>
              <a:gdLst/>
              <a:ahLst/>
              <a:cxnLst/>
              <a:rect l="l" t="t" r="r" b="b"/>
              <a:pathLst>
                <a:path w="640079" h="289560">
                  <a:moveTo>
                    <a:pt x="640080" y="283210"/>
                  </a:moveTo>
                  <a:lnTo>
                    <a:pt x="6350" y="2832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3210"/>
                  </a:lnTo>
                  <a:lnTo>
                    <a:pt x="0" y="289560"/>
                  </a:lnTo>
                  <a:lnTo>
                    <a:pt x="640080" y="289560"/>
                  </a:lnTo>
                  <a:lnTo>
                    <a:pt x="640080" y="283210"/>
                  </a:lnTo>
                  <a:close/>
                </a:path>
              </a:pathLst>
            </a:custGeom>
            <a:solidFill>
              <a:srgbClr val="006B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975600" y="2550159"/>
              <a:ext cx="633730" cy="283210"/>
            </a:xfrm>
            <a:custGeom>
              <a:avLst/>
              <a:gdLst/>
              <a:ahLst/>
              <a:cxnLst/>
              <a:rect l="l" t="t" r="r" b="b"/>
              <a:pathLst>
                <a:path w="633729" h="283210">
                  <a:moveTo>
                    <a:pt x="633730" y="276860"/>
                  </a:moveTo>
                  <a:lnTo>
                    <a:pt x="6350" y="2768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6860"/>
                  </a:lnTo>
                  <a:lnTo>
                    <a:pt x="0" y="283210"/>
                  </a:lnTo>
                  <a:lnTo>
                    <a:pt x="633730" y="283210"/>
                  </a:lnTo>
                  <a:lnTo>
                    <a:pt x="633730" y="276860"/>
                  </a:lnTo>
                  <a:close/>
                </a:path>
              </a:pathLst>
            </a:custGeom>
            <a:solidFill>
              <a:srgbClr val="006C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981950" y="2550159"/>
              <a:ext cx="627380" cy="276860"/>
            </a:xfrm>
            <a:custGeom>
              <a:avLst/>
              <a:gdLst/>
              <a:ahLst/>
              <a:cxnLst/>
              <a:rect l="l" t="t" r="r" b="b"/>
              <a:pathLst>
                <a:path w="627379" h="276860">
                  <a:moveTo>
                    <a:pt x="627380" y="270510"/>
                  </a:moveTo>
                  <a:lnTo>
                    <a:pt x="6350" y="2705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0510"/>
                  </a:lnTo>
                  <a:lnTo>
                    <a:pt x="0" y="276860"/>
                  </a:lnTo>
                  <a:lnTo>
                    <a:pt x="627380" y="276860"/>
                  </a:lnTo>
                  <a:lnTo>
                    <a:pt x="627380" y="270510"/>
                  </a:lnTo>
                  <a:close/>
                </a:path>
              </a:pathLst>
            </a:custGeom>
            <a:solidFill>
              <a:srgbClr val="006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988300" y="2550159"/>
              <a:ext cx="621030" cy="270510"/>
            </a:xfrm>
            <a:custGeom>
              <a:avLst/>
              <a:gdLst/>
              <a:ahLst/>
              <a:cxnLst/>
              <a:rect l="l" t="t" r="r" b="b"/>
              <a:pathLst>
                <a:path w="621029" h="270510">
                  <a:moveTo>
                    <a:pt x="621030" y="264160"/>
                  </a:moveTo>
                  <a:lnTo>
                    <a:pt x="6350" y="2641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64160"/>
                  </a:lnTo>
                  <a:lnTo>
                    <a:pt x="0" y="270510"/>
                  </a:lnTo>
                  <a:lnTo>
                    <a:pt x="621030" y="270510"/>
                  </a:lnTo>
                  <a:lnTo>
                    <a:pt x="621030" y="264160"/>
                  </a:lnTo>
                  <a:close/>
                </a:path>
              </a:pathLst>
            </a:custGeom>
            <a:solidFill>
              <a:srgbClr val="006E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994650" y="2550159"/>
              <a:ext cx="614680" cy="264160"/>
            </a:xfrm>
            <a:custGeom>
              <a:avLst/>
              <a:gdLst/>
              <a:ahLst/>
              <a:cxnLst/>
              <a:rect l="l" t="t" r="r" b="b"/>
              <a:pathLst>
                <a:path w="614679" h="264160">
                  <a:moveTo>
                    <a:pt x="614680" y="257810"/>
                  </a:moveTo>
                  <a:lnTo>
                    <a:pt x="7620" y="2578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57810"/>
                  </a:lnTo>
                  <a:lnTo>
                    <a:pt x="0" y="264160"/>
                  </a:lnTo>
                  <a:lnTo>
                    <a:pt x="614680" y="264160"/>
                  </a:lnTo>
                  <a:lnTo>
                    <a:pt x="614680" y="257810"/>
                  </a:lnTo>
                  <a:close/>
                </a:path>
              </a:pathLst>
            </a:custGeom>
            <a:solidFill>
              <a:srgbClr val="006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8002270" y="2550159"/>
              <a:ext cx="607060" cy="257810"/>
            </a:xfrm>
            <a:custGeom>
              <a:avLst/>
              <a:gdLst/>
              <a:ahLst/>
              <a:cxnLst/>
              <a:rect l="l" t="t" r="r" b="b"/>
              <a:pathLst>
                <a:path w="607059" h="257810">
                  <a:moveTo>
                    <a:pt x="607060" y="251460"/>
                  </a:moveTo>
                  <a:lnTo>
                    <a:pt x="6350" y="2514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1460"/>
                  </a:lnTo>
                  <a:lnTo>
                    <a:pt x="0" y="257810"/>
                  </a:lnTo>
                  <a:lnTo>
                    <a:pt x="607060" y="257810"/>
                  </a:lnTo>
                  <a:lnTo>
                    <a:pt x="607060" y="251460"/>
                  </a:lnTo>
                  <a:close/>
                </a:path>
              </a:pathLst>
            </a:custGeom>
            <a:solidFill>
              <a:srgbClr val="0070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8008620" y="2550159"/>
              <a:ext cx="600710" cy="251460"/>
            </a:xfrm>
            <a:custGeom>
              <a:avLst/>
              <a:gdLst/>
              <a:ahLst/>
              <a:cxnLst/>
              <a:rect l="l" t="t" r="r" b="b"/>
              <a:pathLst>
                <a:path w="600709" h="251460">
                  <a:moveTo>
                    <a:pt x="600710" y="245110"/>
                  </a:moveTo>
                  <a:lnTo>
                    <a:pt x="6350" y="2451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5110"/>
                  </a:lnTo>
                  <a:lnTo>
                    <a:pt x="0" y="251460"/>
                  </a:lnTo>
                  <a:lnTo>
                    <a:pt x="600710" y="251460"/>
                  </a:lnTo>
                  <a:lnTo>
                    <a:pt x="600710" y="245110"/>
                  </a:lnTo>
                  <a:close/>
                </a:path>
              </a:pathLst>
            </a:custGeom>
            <a:solidFill>
              <a:srgbClr val="0071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014970" y="2550159"/>
              <a:ext cx="594360" cy="245110"/>
            </a:xfrm>
            <a:custGeom>
              <a:avLst/>
              <a:gdLst/>
              <a:ahLst/>
              <a:cxnLst/>
              <a:rect l="l" t="t" r="r" b="b"/>
              <a:pathLst>
                <a:path w="594359" h="245110">
                  <a:moveTo>
                    <a:pt x="594360" y="237490"/>
                  </a:moveTo>
                  <a:lnTo>
                    <a:pt x="6350" y="2374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7490"/>
                  </a:lnTo>
                  <a:lnTo>
                    <a:pt x="0" y="245110"/>
                  </a:lnTo>
                  <a:lnTo>
                    <a:pt x="594360" y="245110"/>
                  </a:lnTo>
                  <a:lnTo>
                    <a:pt x="594360" y="237490"/>
                  </a:lnTo>
                  <a:close/>
                </a:path>
              </a:pathLst>
            </a:custGeom>
            <a:solidFill>
              <a:srgbClr val="007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021320" y="2550159"/>
              <a:ext cx="588010" cy="237490"/>
            </a:xfrm>
            <a:custGeom>
              <a:avLst/>
              <a:gdLst/>
              <a:ahLst/>
              <a:cxnLst/>
              <a:rect l="l" t="t" r="r" b="b"/>
              <a:pathLst>
                <a:path w="588009" h="237489">
                  <a:moveTo>
                    <a:pt x="588010" y="231140"/>
                  </a:moveTo>
                  <a:lnTo>
                    <a:pt x="6350" y="2311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1140"/>
                  </a:lnTo>
                  <a:lnTo>
                    <a:pt x="0" y="237490"/>
                  </a:lnTo>
                  <a:lnTo>
                    <a:pt x="588010" y="237490"/>
                  </a:lnTo>
                  <a:lnTo>
                    <a:pt x="588010" y="231140"/>
                  </a:lnTo>
                  <a:close/>
                </a:path>
              </a:pathLst>
            </a:custGeom>
            <a:solidFill>
              <a:srgbClr val="007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8027670" y="2550159"/>
              <a:ext cx="581660" cy="231140"/>
            </a:xfrm>
            <a:custGeom>
              <a:avLst/>
              <a:gdLst/>
              <a:ahLst/>
              <a:cxnLst/>
              <a:rect l="l" t="t" r="r" b="b"/>
              <a:pathLst>
                <a:path w="581659" h="231139">
                  <a:moveTo>
                    <a:pt x="581660" y="224790"/>
                  </a:moveTo>
                  <a:lnTo>
                    <a:pt x="6350" y="2247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24790"/>
                  </a:lnTo>
                  <a:lnTo>
                    <a:pt x="0" y="231140"/>
                  </a:lnTo>
                  <a:lnTo>
                    <a:pt x="581660" y="231140"/>
                  </a:lnTo>
                  <a:lnTo>
                    <a:pt x="581660" y="224790"/>
                  </a:lnTo>
                  <a:close/>
                </a:path>
              </a:pathLst>
            </a:custGeom>
            <a:solidFill>
              <a:srgbClr val="007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8034020" y="2550159"/>
              <a:ext cx="575310" cy="224790"/>
            </a:xfrm>
            <a:custGeom>
              <a:avLst/>
              <a:gdLst/>
              <a:ahLst/>
              <a:cxnLst/>
              <a:rect l="l" t="t" r="r" b="b"/>
              <a:pathLst>
                <a:path w="575309" h="224789">
                  <a:moveTo>
                    <a:pt x="575310" y="218440"/>
                  </a:moveTo>
                  <a:lnTo>
                    <a:pt x="6350" y="2184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8440"/>
                  </a:lnTo>
                  <a:lnTo>
                    <a:pt x="0" y="224790"/>
                  </a:lnTo>
                  <a:lnTo>
                    <a:pt x="575310" y="224790"/>
                  </a:lnTo>
                  <a:lnTo>
                    <a:pt x="575310" y="218440"/>
                  </a:lnTo>
                  <a:close/>
                </a:path>
              </a:pathLst>
            </a:custGeom>
            <a:solidFill>
              <a:srgbClr val="0075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8040370" y="2550159"/>
              <a:ext cx="568960" cy="218440"/>
            </a:xfrm>
            <a:custGeom>
              <a:avLst/>
              <a:gdLst/>
              <a:ahLst/>
              <a:cxnLst/>
              <a:rect l="l" t="t" r="r" b="b"/>
              <a:pathLst>
                <a:path w="568959" h="218439">
                  <a:moveTo>
                    <a:pt x="568960" y="212090"/>
                  </a:moveTo>
                  <a:lnTo>
                    <a:pt x="6350" y="212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2090"/>
                  </a:lnTo>
                  <a:lnTo>
                    <a:pt x="0" y="218440"/>
                  </a:lnTo>
                  <a:lnTo>
                    <a:pt x="568960" y="218440"/>
                  </a:lnTo>
                  <a:lnTo>
                    <a:pt x="568960" y="212090"/>
                  </a:lnTo>
                  <a:close/>
                </a:path>
              </a:pathLst>
            </a:custGeom>
            <a:solidFill>
              <a:srgbClr val="007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8046720" y="2550159"/>
              <a:ext cx="562610" cy="212090"/>
            </a:xfrm>
            <a:custGeom>
              <a:avLst/>
              <a:gdLst/>
              <a:ahLst/>
              <a:cxnLst/>
              <a:rect l="l" t="t" r="r" b="b"/>
              <a:pathLst>
                <a:path w="562609" h="212089">
                  <a:moveTo>
                    <a:pt x="562610" y="205740"/>
                  </a:moveTo>
                  <a:lnTo>
                    <a:pt x="6350" y="2057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05740"/>
                  </a:lnTo>
                  <a:lnTo>
                    <a:pt x="0" y="212090"/>
                  </a:lnTo>
                  <a:lnTo>
                    <a:pt x="562610" y="212090"/>
                  </a:lnTo>
                  <a:lnTo>
                    <a:pt x="562610" y="205740"/>
                  </a:lnTo>
                  <a:close/>
                </a:path>
              </a:pathLst>
            </a:custGeom>
            <a:solidFill>
              <a:srgbClr val="007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8053070" y="2550159"/>
              <a:ext cx="556260" cy="205740"/>
            </a:xfrm>
            <a:custGeom>
              <a:avLst/>
              <a:gdLst/>
              <a:ahLst/>
              <a:cxnLst/>
              <a:rect l="l" t="t" r="r" b="b"/>
              <a:pathLst>
                <a:path w="556259" h="205739">
                  <a:moveTo>
                    <a:pt x="556260" y="199390"/>
                  </a:moveTo>
                  <a:lnTo>
                    <a:pt x="6350" y="199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9390"/>
                  </a:lnTo>
                  <a:lnTo>
                    <a:pt x="0" y="205740"/>
                  </a:lnTo>
                  <a:lnTo>
                    <a:pt x="556260" y="205740"/>
                  </a:lnTo>
                  <a:lnTo>
                    <a:pt x="556260" y="199390"/>
                  </a:lnTo>
                  <a:close/>
                </a:path>
              </a:pathLst>
            </a:custGeom>
            <a:solidFill>
              <a:srgbClr val="007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8059420" y="2550159"/>
              <a:ext cx="549910" cy="199390"/>
            </a:xfrm>
            <a:custGeom>
              <a:avLst/>
              <a:gdLst/>
              <a:ahLst/>
              <a:cxnLst/>
              <a:rect l="l" t="t" r="r" b="b"/>
              <a:pathLst>
                <a:path w="549909" h="199389">
                  <a:moveTo>
                    <a:pt x="549910" y="193040"/>
                  </a:moveTo>
                  <a:lnTo>
                    <a:pt x="6350" y="193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3040"/>
                  </a:lnTo>
                  <a:lnTo>
                    <a:pt x="0" y="199390"/>
                  </a:lnTo>
                  <a:lnTo>
                    <a:pt x="549910" y="199390"/>
                  </a:lnTo>
                  <a:lnTo>
                    <a:pt x="549910" y="193040"/>
                  </a:lnTo>
                  <a:close/>
                </a:path>
              </a:pathLst>
            </a:custGeom>
            <a:solidFill>
              <a:srgbClr val="007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065770" y="2550159"/>
              <a:ext cx="543560" cy="193040"/>
            </a:xfrm>
            <a:custGeom>
              <a:avLst/>
              <a:gdLst/>
              <a:ahLst/>
              <a:cxnLst/>
              <a:rect l="l" t="t" r="r" b="b"/>
              <a:pathLst>
                <a:path w="543559" h="193039">
                  <a:moveTo>
                    <a:pt x="543560" y="186690"/>
                  </a:moveTo>
                  <a:lnTo>
                    <a:pt x="6350" y="186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6690"/>
                  </a:lnTo>
                  <a:lnTo>
                    <a:pt x="0" y="193040"/>
                  </a:lnTo>
                  <a:lnTo>
                    <a:pt x="543560" y="193040"/>
                  </a:lnTo>
                  <a:lnTo>
                    <a:pt x="543560" y="186690"/>
                  </a:lnTo>
                  <a:close/>
                </a:path>
              </a:pathLst>
            </a:custGeom>
            <a:solidFill>
              <a:srgbClr val="007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072120" y="2550159"/>
              <a:ext cx="537210" cy="186690"/>
            </a:xfrm>
            <a:custGeom>
              <a:avLst/>
              <a:gdLst/>
              <a:ahLst/>
              <a:cxnLst/>
              <a:rect l="l" t="t" r="r" b="b"/>
              <a:pathLst>
                <a:path w="537209" h="186689">
                  <a:moveTo>
                    <a:pt x="537210" y="180340"/>
                  </a:moveTo>
                  <a:lnTo>
                    <a:pt x="7620" y="1803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80340"/>
                  </a:lnTo>
                  <a:lnTo>
                    <a:pt x="0" y="186690"/>
                  </a:lnTo>
                  <a:lnTo>
                    <a:pt x="537210" y="186690"/>
                  </a:lnTo>
                  <a:lnTo>
                    <a:pt x="537210" y="180340"/>
                  </a:lnTo>
                  <a:close/>
                </a:path>
              </a:pathLst>
            </a:custGeom>
            <a:solidFill>
              <a:srgbClr val="007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079740" y="2550159"/>
              <a:ext cx="529590" cy="180340"/>
            </a:xfrm>
            <a:custGeom>
              <a:avLst/>
              <a:gdLst/>
              <a:ahLst/>
              <a:cxnLst/>
              <a:rect l="l" t="t" r="r" b="b"/>
              <a:pathLst>
                <a:path w="529590" h="180339">
                  <a:moveTo>
                    <a:pt x="529590" y="173990"/>
                  </a:moveTo>
                  <a:lnTo>
                    <a:pt x="6350" y="173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3990"/>
                  </a:lnTo>
                  <a:lnTo>
                    <a:pt x="0" y="180340"/>
                  </a:lnTo>
                  <a:lnTo>
                    <a:pt x="529590" y="180340"/>
                  </a:lnTo>
                  <a:lnTo>
                    <a:pt x="529590" y="173990"/>
                  </a:lnTo>
                  <a:close/>
                </a:path>
              </a:pathLst>
            </a:custGeom>
            <a:solidFill>
              <a:srgbClr val="007C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086090" y="2550159"/>
              <a:ext cx="523240" cy="173990"/>
            </a:xfrm>
            <a:custGeom>
              <a:avLst/>
              <a:gdLst/>
              <a:ahLst/>
              <a:cxnLst/>
              <a:rect l="l" t="t" r="r" b="b"/>
              <a:pathLst>
                <a:path w="523240" h="173989">
                  <a:moveTo>
                    <a:pt x="523240" y="167640"/>
                  </a:moveTo>
                  <a:lnTo>
                    <a:pt x="6350" y="167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7640"/>
                  </a:lnTo>
                  <a:lnTo>
                    <a:pt x="0" y="173990"/>
                  </a:lnTo>
                  <a:lnTo>
                    <a:pt x="523240" y="173990"/>
                  </a:lnTo>
                  <a:lnTo>
                    <a:pt x="523240" y="167640"/>
                  </a:lnTo>
                  <a:close/>
                </a:path>
              </a:pathLst>
            </a:custGeom>
            <a:solidFill>
              <a:srgbClr val="007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092440" y="2550159"/>
              <a:ext cx="516890" cy="167640"/>
            </a:xfrm>
            <a:custGeom>
              <a:avLst/>
              <a:gdLst/>
              <a:ahLst/>
              <a:cxnLst/>
              <a:rect l="l" t="t" r="r" b="b"/>
              <a:pathLst>
                <a:path w="516890" h="167639">
                  <a:moveTo>
                    <a:pt x="516890" y="160020"/>
                  </a:moveTo>
                  <a:lnTo>
                    <a:pt x="6350" y="160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0020"/>
                  </a:lnTo>
                  <a:lnTo>
                    <a:pt x="0" y="167640"/>
                  </a:lnTo>
                  <a:lnTo>
                    <a:pt x="516890" y="167640"/>
                  </a:lnTo>
                  <a:lnTo>
                    <a:pt x="516890" y="160020"/>
                  </a:lnTo>
                  <a:close/>
                </a:path>
              </a:pathLst>
            </a:custGeom>
            <a:solidFill>
              <a:srgbClr val="007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098790" y="2550159"/>
              <a:ext cx="510540" cy="160020"/>
            </a:xfrm>
            <a:custGeom>
              <a:avLst/>
              <a:gdLst/>
              <a:ahLst/>
              <a:cxnLst/>
              <a:rect l="l" t="t" r="r" b="b"/>
              <a:pathLst>
                <a:path w="510540" h="160019">
                  <a:moveTo>
                    <a:pt x="510540" y="153670"/>
                  </a:moveTo>
                  <a:lnTo>
                    <a:pt x="6350" y="1536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53670"/>
                  </a:lnTo>
                  <a:lnTo>
                    <a:pt x="0" y="160020"/>
                  </a:lnTo>
                  <a:lnTo>
                    <a:pt x="510540" y="160020"/>
                  </a:lnTo>
                  <a:lnTo>
                    <a:pt x="510540" y="153670"/>
                  </a:lnTo>
                  <a:close/>
                </a:path>
              </a:pathLst>
            </a:custGeom>
            <a:solidFill>
              <a:srgbClr val="007F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105140" y="2550159"/>
              <a:ext cx="504190" cy="153670"/>
            </a:xfrm>
            <a:custGeom>
              <a:avLst/>
              <a:gdLst/>
              <a:ahLst/>
              <a:cxnLst/>
              <a:rect l="l" t="t" r="r" b="b"/>
              <a:pathLst>
                <a:path w="504190" h="153669">
                  <a:moveTo>
                    <a:pt x="504190" y="147320"/>
                  </a:moveTo>
                  <a:lnTo>
                    <a:pt x="6350" y="147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7320"/>
                  </a:lnTo>
                  <a:lnTo>
                    <a:pt x="0" y="153670"/>
                  </a:lnTo>
                  <a:lnTo>
                    <a:pt x="504190" y="153670"/>
                  </a:lnTo>
                  <a:lnTo>
                    <a:pt x="504190" y="147320"/>
                  </a:lnTo>
                  <a:close/>
                </a:path>
              </a:pathLst>
            </a:custGeom>
            <a:solidFill>
              <a:srgbClr val="008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8111490" y="2550159"/>
              <a:ext cx="497840" cy="147320"/>
            </a:xfrm>
            <a:custGeom>
              <a:avLst/>
              <a:gdLst/>
              <a:ahLst/>
              <a:cxnLst/>
              <a:rect l="l" t="t" r="r" b="b"/>
              <a:pathLst>
                <a:path w="497840" h="147319">
                  <a:moveTo>
                    <a:pt x="497840" y="140970"/>
                  </a:moveTo>
                  <a:lnTo>
                    <a:pt x="6350" y="140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0970"/>
                  </a:lnTo>
                  <a:lnTo>
                    <a:pt x="0" y="147320"/>
                  </a:lnTo>
                  <a:lnTo>
                    <a:pt x="497840" y="147320"/>
                  </a:lnTo>
                  <a:lnTo>
                    <a:pt x="497840" y="140970"/>
                  </a:lnTo>
                  <a:close/>
                </a:path>
              </a:pathLst>
            </a:custGeom>
            <a:solidFill>
              <a:srgbClr val="0081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8117840" y="2550159"/>
              <a:ext cx="491490" cy="140970"/>
            </a:xfrm>
            <a:custGeom>
              <a:avLst/>
              <a:gdLst/>
              <a:ahLst/>
              <a:cxnLst/>
              <a:rect l="l" t="t" r="r" b="b"/>
              <a:pathLst>
                <a:path w="491490" h="140969">
                  <a:moveTo>
                    <a:pt x="491490" y="134620"/>
                  </a:moveTo>
                  <a:lnTo>
                    <a:pt x="6350" y="134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34620"/>
                  </a:lnTo>
                  <a:lnTo>
                    <a:pt x="0" y="140970"/>
                  </a:lnTo>
                  <a:lnTo>
                    <a:pt x="491490" y="140970"/>
                  </a:lnTo>
                  <a:lnTo>
                    <a:pt x="491490" y="134620"/>
                  </a:lnTo>
                  <a:close/>
                </a:path>
              </a:pathLst>
            </a:custGeom>
            <a:solidFill>
              <a:srgbClr val="008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8124190" y="2550159"/>
              <a:ext cx="485140" cy="134620"/>
            </a:xfrm>
            <a:custGeom>
              <a:avLst/>
              <a:gdLst/>
              <a:ahLst/>
              <a:cxnLst/>
              <a:rect l="l" t="t" r="r" b="b"/>
              <a:pathLst>
                <a:path w="485140" h="134619">
                  <a:moveTo>
                    <a:pt x="485140" y="128270"/>
                  </a:moveTo>
                  <a:lnTo>
                    <a:pt x="6350" y="128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134620"/>
                  </a:lnTo>
                  <a:lnTo>
                    <a:pt x="485140" y="134620"/>
                  </a:lnTo>
                  <a:lnTo>
                    <a:pt x="485140" y="128270"/>
                  </a:lnTo>
                  <a:close/>
                </a:path>
              </a:pathLst>
            </a:custGeom>
            <a:solidFill>
              <a:srgbClr val="0083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8130540" y="2550159"/>
              <a:ext cx="478790" cy="128270"/>
            </a:xfrm>
            <a:custGeom>
              <a:avLst/>
              <a:gdLst/>
              <a:ahLst/>
              <a:cxnLst/>
              <a:rect l="l" t="t" r="r" b="b"/>
              <a:pathLst>
                <a:path w="478790" h="128269">
                  <a:moveTo>
                    <a:pt x="478790" y="121920"/>
                  </a:moveTo>
                  <a:lnTo>
                    <a:pt x="6350" y="121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0" y="128270"/>
                  </a:lnTo>
                  <a:lnTo>
                    <a:pt x="478790" y="128270"/>
                  </a:lnTo>
                  <a:lnTo>
                    <a:pt x="478790" y="121920"/>
                  </a:lnTo>
                  <a:close/>
                </a:path>
              </a:pathLst>
            </a:custGeom>
            <a:solidFill>
              <a:srgbClr val="0084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8136890" y="2550159"/>
              <a:ext cx="472440" cy="121920"/>
            </a:xfrm>
            <a:custGeom>
              <a:avLst/>
              <a:gdLst/>
              <a:ahLst/>
              <a:cxnLst/>
              <a:rect l="l" t="t" r="r" b="b"/>
              <a:pathLst>
                <a:path w="472440" h="121919">
                  <a:moveTo>
                    <a:pt x="472440" y="115570"/>
                  </a:moveTo>
                  <a:lnTo>
                    <a:pt x="7620" y="11557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0" y="121920"/>
                  </a:lnTo>
                  <a:lnTo>
                    <a:pt x="472440" y="121920"/>
                  </a:lnTo>
                  <a:lnTo>
                    <a:pt x="472440" y="115570"/>
                  </a:lnTo>
                  <a:close/>
                </a:path>
              </a:pathLst>
            </a:custGeom>
            <a:solidFill>
              <a:srgbClr val="0085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8144510" y="2550159"/>
              <a:ext cx="464820" cy="115570"/>
            </a:xfrm>
            <a:custGeom>
              <a:avLst/>
              <a:gdLst/>
              <a:ahLst/>
              <a:cxnLst/>
              <a:rect l="l" t="t" r="r" b="b"/>
              <a:pathLst>
                <a:path w="464820" h="115569">
                  <a:moveTo>
                    <a:pt x="464820" y="109220"/>
                  </a:moveTo>
                  <a:lnTo>
                    <a:pt x="6350" y="1092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15570"/>
                  </a:lnTo>
                  <a:lnTo>
                    <a:pt x="464820" y="115570"/>
                  </a:lnTo>
                  <a:lnTo>
                    <a:pt x="464820" y="109220"/>
                  </a:lnTo>
                  <a:close/>
                </a:path>
              </a:pathLst>
            </a:custGeom>
            <a:solidFill>
              <a:srgbClr val="008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150860" y="2550159"/>
              <a:ext cx="458470" cy="109220"/>
            </a:xfrm>
            <a:custGeom>
              <a:avLst/>
              <a:gdLst/>
              <a:ahLst/>
              <a:cxnLst/>
              <a:rect l="l" t="t" r="r" b="b"/>
              <a:pathLst>
                <a:path w="458470" h="109219">
                  <a:moveTo>
                    <a:pt x="458470" y="102870"/>
                  </a:moveTo>
                  <a:lnTo>
                    <a:pt x="6350" y="102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09220"/>
                  </a:lnTo>
                  <a:lnTo>
                    <a:pt x="458470" y="109220"/>
                  </a:lnTo>
                  <a:lnTo>
                    <a:pt x="458470" y="102870"/>
                  </a:lnTo>
                  <a:close/>
                </a:path>
              </a:pathLst>
            </a:custGeom>
            <a:solidFill>
              <a:srgbClr val="008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157210" y="2550159"/>
              <a:ext cx="452120" cy="102870"/>
            </a:xfrm>
            <a:custGeom>
              <a:avLst/>
              <a:gdLst/>
              <a:ahLst/>
              <a:cxnLst/>
              <a:rect l="l" t="t" r="r" b="b"/>
              <a:pathLst>
                <a:path w="452120" h="102869">
                  <a:moveTo>
                    <a:pt x="452120" y="95250"/>
                  </a:moveTo>
                  <a:lnTo>
                    <a:pt x="6350" y="952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0" y="102870"/>
                  </a:lnTo>
                  <a:lnTo>
                    <a:pt x="452120" y="102870"/>
                  </a:lnTo>
                  <a:lnTo>
                    <a:pt x="452120" y="95250"/>
                  </a:lnTo>
                  <a:close/>
                </a:path>
              </a:pathLst>
            </a:custGeom>
            <a:solidFill>
              <a:srgbClr val="0088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163560" y="2550159"/>
              <a:ext cx="445770" cy="95250"/>
            </a:xfrm>
            <a:custGeom>
              <a:avLst/>
              <a:gdLst/>
              <a:ahLst/>
              <a:cxnLst/>
              <a:rect l="l" t="t" r="r" b="b"/>
              <a:pathLst>
                <a:path w="445770" h="95250">
                  <a:moveTo>
                    <a:pt x="445770" y="88900"/>
                  </a:moveTo>
                  <a:lnTo>
                    <a:pt x="6350" y="889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8900"/>
                  </a:lnTo>
                  <a:lnTo>
                    <a:pt x="0" y="95250"/>
                  </a:lnTo>
                  <a:lnTo>
                    <a:pt x="445770" y="95250"/>
                  </a:lnTo>
                  <a:lnTo>
                    <a:pt x="445770" y="88900"/>
                  </a:lnTo>
                  <a:close/>
                </a:path>
              </a:pathLst>
            </a:custGeom>
            <a:solidFill>
              <a:srgbClr val="008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169910" y="2550159"/>
              <a:ext cx="439420" cy="88900"/>
            </a:xfrm>
            <a:custGeom>
              <a:avLst/>
              <a:gdLst/>
              <a:ahLst/>
              <a:cxnLst/>
              <a:rect l="l" t="t" r="r" b="b"/>
              <a:pathLst>
                <a:path w="439420" h="88900">
                  <a:moveTo>
                    <a:pt x="439420" y="82550"/>
                  </a:moveTo>
                  <a:lnTo>
                    <a:pt x="6350" y="825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88900"/>
                  </a:lnTo>
                  <a:lnTo>
                    <a:pt x="439420" y="88900"/>
                  </a:lnTo>
                  <a:lnTo>
                    <a:pt x="439420" y="82550"/>
                  </a:lnTo>
                  <a:close/>
                </a:path>
              </a:pathLst>
            </a:custGeom>
            <a:solidFill>
              <a:srgbClr val="008A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8176260" y="2550159"/>
              <a:ext cx="433070" cy="82550"/>
            </a:xfrm>
            <a:custGeom>
              <a:avLst/>
              <a:gdLst/>
              <a:ahLst/>
              <a:cxnLst/>
              <a:rect l="l" t="t" r="r" b="b"/>
              <a:pathLst>
                <a:path w="433070" h="82550">
                  <a:moveTo>
                    <a:pt x="433070" y="76200"/>
                  </a:moveTo>
                  <a:lnTo>
                    <a:pt x="6350" y="762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0" y="82550"/>
                  </a:lnTo>
                  <a:lnTo>
                    <a:pt x="433070" y="82550"/>
                  </a:lnTo>
                  <a:lnTo>
                    <a:pt x="433070" y="76200"/>
                  </a:lnTo>
                  <a:close/>
                </a:path>
              </a:pathLst>
            </a:custGeom>
            <a:solidFill>
              <a:srgbClr val="008B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8182610" y="2550159"/>
              <a:ext cx="426720" cy="76200"/>
            </a:xfrm>
            <a:custGeom>
              <a:avLst/>
              <a:gdLst/>
              <a:ahLst/>
              <a:cxnLst/>
              <a:rect l="l" t="t" r="r" b="b"/>
              <a:pathLst>
                <a:path w="426720" h="76200">
                  <a:moveTo>
                    <a:pt x="426720" y="69850"/>
                  </a:moveTo>
                  <a:lnTo>
                    <a:pt x="6350" y="698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9850"/>
                  </a:lnTo>
                  <a:lnTo>
                    <a:pt x="0" y="76200"/>
                  </a:lnTo>
                  <a:lnTo>
                    <a:pt x="426720" y="76200"/>
                  </a:lnTo>
                  <a:lnTo>
                    <a:pt x="426720" y="69850"/>
                  </a:lnTo>
                  <a:close/>
                </a:path>
              </a:pathLst>
            </a:custGeom>
            <a:solidFill>
              <a:srgbClr val="008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8188960" y="2550159"/>
              <a:ext cx="420370" cy="69850"/>
            </a:xfrm>
            <a:custGeom>
              <a:avLst/>
              <a:gdLst/>
              <a:ahLst/>
              <a:cxnLst/>
              <a:rect l="l" t="t" r="r" b="b"/>
              <a:pathLst>
                <a:path w="420370" h="69850">
                  <a:moveTo>
                    <a:pt x="420370" y="63500"/>
                  </a:moveTo>
                  <a:lnTo>
                    <a:pt x="6350" y="635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69850"/>
                  </a:lnTo>
                  <a:lnTo>
                    <a:pt x="420370" y="69850"/>
                  </a:lnTo>
                  <a:lnTo>
                    <a:pt x="420370" y="63500"/>
                  </a:lnTo>
                  <a:close/>
                </a:path>
              </a:pathLst>
            </a:custGeom>
            <a:solidFill>
              <a:srgbClr val="008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8195310" y="2550159"/>
              <a:ext cx="414020" cy="63500"/>
            </a:xfrm>
            <a:custGeom>
              <a:avLst/>
              <a:gdLst/>
              <a:ahLst/>
              <a:cxnLst/>
              <a:rect l="l" t="t" r="r" b="b"/>
              <a:pathLst>
                <a:path w="414020" h="63500">
                  <a:moveTo>
                    <a:pt x="414020" y="57150"/>
                  </a:moveTo>
                  <a:lnTo>
                    <a:pt x="6350" y="57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63500"/>
                  </a:lnTo>
                  <a:lnTo>
                    <a:pt x="414020" y="63500"/>
                  </a:lnTo>
                  <a:lnTo>
                    <a:pt x="414020" y="57150"/>
                  </a:lnTo>
                  <a:close/>
                </a:path>
              </a:pathLst>
            </a:custGeom>
            <a:solidFill>
              <a:srgbClr val="008E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8201660" y="2550159"/>
              <a:ext cx="407670" cy="57150"/>
            </a:xfrm>
            <a:custGeom>
              <a:avLst/>
              <a:gdLst/>
              <a:ahLst/>
              <a:cxnLst/>
              <a:rect l="l" t="t" r="r" b="b"/>
              <a:pathLst>
                <a:path w="407670" h="57150">
                  <a:moveTo>
                    <a:pt x="407670" y="50800"/>
                  </a:moveTo>
                  <a:lnTo>
                    <a:pt x="6350" y="50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0"/>
                  </a:lnTo>
                  <a:lnTo>
                    <a:pt x="0" y="57150"/>
                  </a:lnTo>
                  <a:lnTo>
                    <a:pt x="407670" y="57150"/>
                  </a:lnTo>
                  <a:lnTo>
                    <a:pt x="407670" y="50800"/>
                  </a:lnTo>
                  <a:close/>
                </a:path>
              </a:pathLst>
            </a:custGeom>
            <a:solidFill>
              <a:srgbClr val="008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8208010" y="2550159"/>
              <a:ext cx="401320" cy="50800"/>
            </a:xfrm>
            <a:custGeom>
              <a:avLst/>
              <a:gdLst/>
              <a:ahLst/>
              <a:cxnLst/>
              <a:rect l="l" t="t" r="r" b="b"/>
              <a:pathLst>
                <a:path w="401320" h="50800">
                  <a:moveTo>
                    <a:pt x="401320" y="44450"/>
                  </a:moveTo>
                  <a:lnTo>
                    <a:pt x="6350" y="44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"/>
                  </a:lnTo>
                  <a:lnTo>
                    <a:pt x="0" y="50800"/>
                  </a:lnTo>
                  <a:lnTo>
                    <a:pt x="401320" y="50800"/>
                  </a:lnTo>
                  <a:lnTo>
                    <a:pt x="401320" y="44450"/>
                  </a:lnTo>
                  <a:close/>
                </a:path>
              </a:pathLst>
            </a:custGeom>
            <a:solidFill>
              <a:srgbClr val="009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8214360" y="2550159"/>
              <a:ext cx="394970" cy="44450"/>
            </a:xfrm>
            <a:custGeom>
              <a:avLst/>
              <a:gdLst/>
              <a:ahLst/>
              <a:cxnLst/>
              <a:rect l="l" t="t" r="r" b="b"/>
              <a:pathLst>
                <a:path w="394970" h="44450">
                  <a:moveTo>
                    <a:pt x="394970" y="38100"/>
                  </a:moveTo>
                  <a:lnTo>
                    <a:pt x="6350" y="38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44450"/>
                  </a:lnTo>
                  <a:lnTo>
                    <a:pt x="394970" y="44450"/>
                  </a:lnTo>
                  <a:lnTo>
                    <a:pt x="394970" y="38100"/>
                  </a:lnTo>
                  <a:close/>
                </a:path>
              </a:pathLst>
            </a:custGeom>
            <a:solidFill>
              <a:srgbClr val="009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8220710" y="2550159"/>
              <a:ext cx="388620" cy="38100"/>
            </a:xfrm>
            <a:custGeom>
              <a:avLst/>
              <a:gdLst/>
              <a:ahLst/>
              <a:cxnLst/>
              <a:rect l="l" t="t" r="r" b="b"/>
              <a:pathLst>
                <a:path w="388620" h="38100">
                  <a:moveTo>
                    <a:pt x="388620" y="31750"/>
                  </a:moveTo>
                  <a:lnTo>
                    <a:pt x="7620" y="3175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1750"/>
                  </a:lnTo>
                  <a:lnTo>
                    <a:pt x="0" y="38100"/>
                  </a:lnTo>
                  <a:lnTo>
                    <a:pt x="388620" y="38100"/>
                  </a:lnTo>
                  <a:lnTo>
                    <a:pt x="388620" y="31750"/>
                  </a:lnTo>
                  <a:close/>
                </a:path>
              </a:pathLst>
            </a:custGeom>
            <a:solidFill>
              <a:srgbClr val="0092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8228330" y="2550159"/>
              <a:ext cx="381000" cy="31750"/>
            </a:xfrm>
            <a:custGeom>
              <a:avLst/>
              <a:gdLst/>
              <a:ahLst/>
              <a:cxnLst/>
              <a:rect l="l" t="t" r="r" b="b"/>
              <a:pathLst>
                <a:path w="381000" h="31750">
                  <a:moveTo>
                    <a:pt x="381000" y="25400"/>
                  </a:moveTo>
                  <a:lnTo>
                    <a:pt x="6350" y="25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31750"/>
                  </a:lnTo>
                  <a:lnTo>
                    <a:pt x="381000" y="31750"/>
                  </a:lnTo>
                  <a:lnTo>
                    <a:pt x="381000" y="25400"/>
                  </a:lnTo>
                  <a:close/>
                </a:path>
              </a:pathLst>
            </a:custGeom>
            <a:solidFill>
              <a:srgbClr val="009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8234680" y="2550159"/>
              <a:ext cx="374650" cy="25400"/>
            </a:xfrm>
            <a:custGeom>
              <a:avLst/>
              <a:gdLst/>
              <a:ahLst/>
              <a:cxnLst/>
              <a:rect l="l" t="t" r="r" b="b"/>
              <a:pathLst>
                <a:path w="374650" h="25400">
                  <a:moveTo>
                    <a:pt x="374650" y="19050"/>
                  </a:moveTo>
                  <a:lnTo>
                    <a:pt x="6350" y="190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25400"/>
                  </a:lnTo>
                  <a:lnTo>
                    <a:pt x="374650" y="25400"/>
                  </a:lnTo>
                  <a:lnTo>
                    <a:pt x="374650" y="19050"/>
                  </a:lnTo>
                  <a:close/>
                </a:path>
              </a:pathLst>
            </a:custGeom>
            <a:solidFill>
              <a:srgbClr val="009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8241030" y="2550159"/>
              <a:ext cx="368300" cy="19050"/>
            </a:xfrm>
            <a:custGeom>
              <a:avLst/>
              <a:gdLst/>
              <a:ahLst/>
              <a:cxnLst/>
              <a:rect l="l" t="t" r="r" b="b"/>
              <a:pathLst>
                <a:path w="368300" h="19050">
                  <a:moveTo>
                    <a:pt x="368300" y="11430"/>
                  </a:moveTo>
                  <a:lnTo>
                    <a:pt x="6350" y="114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19050"/>
                  </a:lnTo>
                  <a:lnTo>
                    <a:pt x="368300" y="19050"/>
                  </a:lnTo>
                  <a:lnTo>
                    <a:pt x="368300" y="11430"/>
                  </a:lnTo>
                  <a:close/>
                </a:path>
              </a:pathLst>
            </a:custGeom>
            <a:solidFill>
              <a:srgbClr val="0095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8247380" y="2550159"/>
              <a:ext cx="361950" cy="11430"/>
            </a:xfrm>
            <a:custGeom>
              <a:avLst/>
              <a:gdLst/>
              <a:ahLst/>
              <a:cxnLst/>
              <a:rect l="l" t="t" r="r" b="b"/>
              <a:pathLst>
                <a:path w="361950" h="11430">
                  <a:moveTo>
                    <a:pt x="361950" y="5080"/>
                  </a:moveTo>
                  <a:lnTo>
                    <a:pt x="6350" y="5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361950" y="11430"/>
                  </a:lnTo>
                  <a:lnTo>
                    <a:pt x="361950" y="5080"/>
                  </a:lnTo>
                  <a:close/>
                </a:path>
              </a:pathLst>
            </a:custGeom>
            <a:solidFill>
              <a:srgbClr val="009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8253729" y="2550160"/>
              <a:ext cx="355600" cy="5080"/>
            </a:xfrm>
            <a:custGeom>
              <a:avLst/>
              <a:gdLst/>
              <a:ahLst/>
              <a:cxnLst/>
              <a:rect l="l" t="t" r="r" b="b"/>
              <a:pathLst>
                <a:path w="355600" h="5080">
                  <a:moveTo>
                    <a:pt x="0" y="0"/>
                  </a:moveTo>
                  <a:lnTo>
                    <a:pt x="355600" y="0"/>
                  </a:lnTo>
                  <a:lnTo>
                    <a:pt x="355600" y="5079"/>
                  </a:lnTo>
                  <a:lnTo>
                    <a:pt x="0" y="5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592569" y="2550160"/>
              <a:ext cx="2015489" cy="1316990"/>
            </a:xfrm>
            <a:custGeom>
              <a:avLst/>
              <a:gdLst/>
              <a:ahLst/>
              <a:cxnLst/>
              <a:rect l="l" t="t" r="r" b="b"/>
              <a:pathLst>
                <a:path w="2015490" h="1316989">
                  <a:moveTo>
                    <a:pt x="1008379" y="1316989"/>
                  </a:moveTo>
                  <a:lnTo>
                    <a:pt x="0" y="1316989"/>
                  </a:lnTo>
                  <a:lnTo>
                    <a:pt x="0" y="0"/>
                  </a:lnTo>
                  <a:lnTo>
                    <a:pt x="2015489" y="0"/>
                  </a:lnTo>
                  <a:lnTo>
                    <a:pt x="2015489" y="1316989"/>
                  </a:lnTo>
                  <a:lnTo>
                    <a:pt x="1008379" y="1316989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6" name="object 216"/>
          <p:cNvSpPr txBox="1"/>
          <p:nvPr/>
        </p:nvSpPr>
        <p:spPr>
          <a:xfrm>
            <a:off x="9382010" y="3028950"/>
            <a:ext cx="150074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latin typeface="Times New Roman" pitchFamily="18" charset="0"/>
                <a:cs typeface="Times New Roman" pitchFamily="18" charset="0"/>
              </a:rPr>
              <a:t>Kidneys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7" name="object 217"/>
          <p:cNvGrpSpPr/>
          <p:nvPr/>
        </p:nvGrpSpPr>
        <p:grpSpPr>
          <a:xfrm>
            <a:off x="7237412" y="4495800"/>
            <a:ext cx="2928704" cy="1725930"/>
            <a:chOff x="5314950" y="4352290"/>
            <a:chExt cx="2197100" cy="1725930"/>
          </a:xfrm>
        </p:grpSpPr>
        <p:sp>
          <p:nvSpPr>
            <p:cNvPr id="218" name="object 218"/>
            <p:cNvSpPr/>
            <p:nvPr/>
          </p:nvSpPr>
          <p:spPr>
            <a:xfrm>
              <a:off x="5314950" y="4352290"/>
              <a:ext cx="594360" cy="535940"/>
            </a:xfrm>
            <a:custGeom>
              <a:avLst/>
              <a:gdLst/>
              <a:ahLst/>
              <a:cxnLst/>
              <a:rect l="l" t="t" r="r" b="b"/>
              <a:pathLst>
                <a:path w="594360" h="535939">
                  <a:moveTo>
                    <a:pt x="0" y="0"/>
                  </a:moveTo>
                  <a:lnTo>
                    <a:pt x="594360" y="535940"/>
                  </a:lnTo>
                </a:path>
              </a:pathLst>
            </a:custGeom>
            <a:ln w="28393">
              <a:solidFill>
                <a:srgbClr val="000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5495290" y="4761230"/>
              <a:ext cx="2016760" cy="1316990"/>
            </a:xfrm>
            <a:custGeom>
              <a:avLst/>
              <a:gdLst/>
              <a:ahLst/>
              <a:cxnLst/>
              <a:rect l="l" t="t" r="r" b="b"/>
              <a:pathLst>
                <a:path w="2016759" h="1316989">
                  <a:moveTo>
                    <a:pt x="2016760" y="0"/>
                  </a:moveTo>
                  <a:lnTo>
                    <a:pt x="2015490" y="0"/>
                  </a:lnTo>
                  <a:lnTo>
                    <a:pt x="2015490" y="645160"/>
                  </a:lnTo>
                  <a:lnTo>
                    <a:pt x="1019810" y="645160"/>
                  </a:lnTo>
                  <a:lnTo>
                    <a:pt x="1019810" y="0"/>
                  </a:lnTo>
                  <a:lnTo>
                    <a:pt x="1013460" y="0"/>
                  </a:lnTo>
                  <a:lnTo>
                    <a:pt x="0" y="0"/>
                  </a:lnTo>
                  <a:lnTo>
                    <a:pt x="0" y="651510"/>
                  </a:lnTo>
                  <a:lnTo>
                    <a:pt x="0" y="1316990"/>
                  </a:lnTo>
                  <a:lnTo>
                    <a:pt x="2015490" y="1316990"/>
                  </a:lnTo>
                  <a:lnTo>
                    <a:pt x="2015490" y="651510"/>
                  </a:lnTo>
                  <a:lnTo>
                    <a:pt x="2016760" y="651510"/>
                  </a:lnTo>
                  <a:lnTo>
                    <a:pt x="2016760" y="645160"/>
                  </a:lnTo>
                  <a:lnTo>
                    <a:pt x="2016760" y="0"/>
                  </a:lnTo>
                  <a:close/>
                </a:path>
              </a:pathLst>
            </a:custGeom>
            <a:solidFill>
              <a:srgbClr val="0033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515100" y="4761230"/>
              <a:ext cx="996950" cy="645160"/>
            </a:xfrm>
            <a:custGeom>
              <a:avLst/>
              <a:gdLst/>
              <a:ahLst/>
              <a:cxnLst/>
              <a:rect l="l" t="t" r="r" b="b"/>
              <a:pathLst>
                <a:path w="996950" h="645160">
                  <a:moveTo>
                    <a:pt x="996950" y="638810"/>
                  </a:moveTo>
                  <a:lnTo>
                    <a:pt x="7620" y="6388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38810"/>
                  </a:lnTo>
                  <a:lnTo>
                    <a:pt x="0" y="645160"/>
                  </a:lnTo>
                  <a:lnTo>
                    <a:pt x="996950" y="645160"/>
                  </a:lnTo>
                  <a:lnTo>
                    <a:pt x="996950" y="638810"/>
                  </a:lnTo>
                  <a:close/>
                </a:path>
              </a:pathLst>
            </a:custGeom>
            <a:solidFill>
              <a:srgbClr val="003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522720" y="4761230"/>
              <a:ext cx="989330" cy="638810"/>
            </a:xfrm>
            <a:custGeom>
              <a:avLst/>
              <a:gdLst/>
              <a:ahLst/>
              <a:cxnLst/>
              <a:rect l="l" t="t" r="r" b="b"/>
              <a:pathLst>
                <a:path w="989329" h="638810">
                  <a:moveTo>
                    <a:pt x="989330" y="632460"/>
                  </a:moveTo>
                  <a:lnTo>
                    <a:pt x="6350" y="6324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2460"/>
                  </a:lnTo>
                  <a:lnTo>
                    <a:pt x="0" y="638810"/>
                  </a:lnTo>
                  <a:lnTo>
                    <a:pt x="989330" y="638810"/>
                  </a:lnTo>
                  <a:lnTo>
                    <a:pt x="989330" y="632460"/>
                  </a:lnTo>
                  <a:close/>
                </a:path>
              </a:pathLst>
            </a:custGeom>
            <a:solidFill>
              <a:srgbClr val="003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529070" y="4761230"/>
              <a:ext cx="982980" cy="632460"/>
            </a:xfrm>
            <a:custGeom>
              <a:avLst/>
              <a:gdLst/>
              <a:ahLst/>
              <a:cxnLst/>
              <a:rect l="l" t="t" r="r" b="b"/>
              <a:pathLst>
                <a:path w="982979" h="632460">
                  <a:moveTo>
                    <a:pt x="982980" y="626110"/>
                  </a:moveTo>
                  <a:lnTo>
                    <a:pt x="6350" y="6261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26110"/>
                  </a:lnTo>
                  <a:lnTo>
                    <a:pt x="0" y="632460"/>
                  </a:lnTo>
                  <a:lnTo>
                    <a:pt x="982980" y="632460"/>
                  </a:lnTo>
                  <a:lnTo>
                    <a:pt x="982980" y="626110"/>
                  </a:lnTo>
                  <a:close/>
                </a:path>
              </a:pathLst>
            </a:custGeom>
            <a:solidFill>
              <a:srgbClr val="003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535420" y="4761230"/>
              <a:ext cx="976630" cy="626110"/>
            </a:xfrm>
            <a:custGeom>
              <a:avLst/>
              <a:gdLst/>
              <a:ahLst/>
              <a:cxnLst/>
              <a:rect l="l" t="t" r="r" b="b"/>
              <a:pathLst>
                <a:path w="976629" h="626110">
                  <a:moveTo>
                    <a:pt x="976630" y="619760"/>
                  </a:moveTo>
                  <a:lnTo>
                    <a:pt x="6350" y="6197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9760"/>
                  </a:lnTo>
                  <a:lnTo>
                    <a:pt x="0" y="626110"/>
                  </a:lnTo>
                  <a:lnTo>
                    <a:pt x="976630" y="626110"/>
                  </a:lnTo>
                  <a:lnTo>
                    <a:pt x="976630" y="619760"/>
                  </a:lnTo>
                  <a:close/>
                </a:path>
              </a:pathLst>
            </a:custGeom>
            <a:solidFill>
              <a:srgbClr val="003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541770" y="4761230"/>
              <a:ext cx="970280" cy="619760"/>
            </a:xfrm>
            <a:custGeom>
              <a:avLst/>
              <a:gdLst/>
              <a:ahLst/>
              <a:cxnLst/>
              <a:rect l="l" t="t" r="r" b="b"/>
              <a:pathLst>
                <a:path w="970279" h="619760">
                  <a:moveTo>
                    <a:pt x="970280" y="613410"/>
                  </a:moveTo>
                  <a:lnTo>
                    <a:pt x="6350" y="6134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3410"/>
                  </a:lnTo>
                  <a:lnTo>
                    <a:pt x="0" y="619760"/>
                  </a:lnTo>
                  <a:lnTo>
                    <a:pt x="970280" y="619760"/>
                  </a:lnTo>
                  <a:lnTo>
                    <a:pt x="970280" y="613410"/>
                  </a:lnTo>
                  <a:close/>
                </a:path>
              </a:pathLst>
            </a:custGeom>
            <a:solidFill>
              <a:srgbClr val="003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548120" y="4761230"/>
              <a:ext cx="963930" cy="613410"/>
            </a:xfrm>
            <a:custGeom>
              <a:avLst/>
              <a:gdLst/>
              <a:ahLst/>
              <a:cxnLst/>
              <a:rect l="l" t="t" r="r" b="b"/>
              <a:pathLst>
                <a:path w="963929" h="613410">
                  <a:moveTo>
                    <a:pt x="963930" y="605790"/>
                  </a:moveTo>
                  <a:lnTo>
                    <a:pt x="6350" y="6057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5790"/>
                  </a:lnTo>
                  <a:lnTo>
                    <a:pt x="0" y="613410"/>
                  </a:lnTo>
                  <a:lnTo>
                    <a:pt x="963930" y="613410"/>
                  </a:lnTo>
                  <a:lnTo>
                    <a:pt x="963930" y="605790"/>
                  </a:lnTo>
                  <a:close/>
                </a:path>
              </a:pathLst>
            </a:custGeom>
            <a:solidFill>
              <a:srgbClr val="0039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554470" y="4761230"/>
              <a:ext cx="957580" cy="605790"/>
            </a:xfrm>
            <a:custGeom>
              <a:avLst/>
              <a:gdLst/>
              <a:ahLst/>
              <a:cxnLst/>
              <a:rect l="l" t="t" r="r" b="b"/>
              <a:pathLst>
                <a:path w="957579" h="605789">
                  <a:moveTo>
                    <a:pt x="957580" y="599440"/>
                  </a:moveTo>
                  <a:lnTo>
                    <a:pt x="6350" y="5994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9440"/>
                  </a:lnTo>
                  <a:lnTo>
                    <a:pt x="0" y="605790"/>
                  </a:lnTo>
                  <a:lnTo>
                    <a:pt x="957580" y="605790"/>
                  </a:lnTo>
                  <a:lnTo>
                    <a:pt x="957580" y="599440"/>
                  </a:lnTo>
                  <a:close/>
                </a:path>
              </a:pathLst>
            </a:custGeom>
            <a:solidFill>
              <a:srgbClr val="003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560820" y="4761230"/>
              <a:ext cx="951230" cy="599440"/>
            </a:xfrm>
            <a:custGeom>
              <a:avLst/>
              <a:gdLst/>
              <a:ahLst/>
              <a:cxnLst/>
              <a:rect l="l" t="t" r="r" b="b"/>
              <a:pathLst>
                <a:path w="951229" h="599439">
                  <a:moveTo>
                    <a:pt x="951230" y="593090"/>
                  </a:moveTo>
                  <a:lnTo>
                    <a:pt x="6350" y="593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3090"/>
                  </a:lnTo>
                  <a:lnTo>
                    <a:pt x="0" y="599440"/>
                  </a:lnTo>
                  <a:lnTo>
                    <a:pt x="951230" y="599440"/>
                  </a:lnTo>
                  <a:lnTo>
                    <a:pt x="951230" y="593090"/>
                  </a:lnTo>
                  <a:close/>
                </a:path>
              </a:pathLst>
            </a:custGeom>
            <a:solidFill>
              <a:srgbClr val="003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567170" y="4761230"/>
              <a:ext cx="944880" cy="593090"/>
            </a:xfrm>
            <a:custGeom>
              <a:avLst/>
              <a:gdLst/>
              <a:ahLst/>
              <a:cxnLst/>
              <a:rect l="l" t="t" r="r" b="b"/>
              <a:pathLst>
                <a:path w="944879" h="593089">
                  <a:moveTo>
                    <a:pt x="944880" y="586740"/>
                  </a:moveTo>
                  <a:lnTo>
                    <a:pt x="6350" y="5867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6740"/>
                  </a:lnTo>
                  <a:lnTo>
                    <a:pt x="0" y="593090"/>
                  </a:lnTo>
                  <a:lnTo>
                    <a:pt x="944880" y="593090"/>
                  </a:lnTo>
                  <a:lnTo>
                    <a:pt x="944880" y="586740"/>
                  </a:lnTo>
                  <a:close/>
                </a:path>
              </a:pathLst>
            </a:custGeom>
            <a:solidFill>
              <a:srgbClr val="003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573520" y="4761230"/>
              <a:ext cx="938530" cy="586740"/>
            </a:xfrm>
            <a:custGeom>
              <a:avLst/>
              <a:gdLst/>
              <a:ahLst/>
              <a:cxnLst/>
              <a:rect l="l" t="t" r="r" b="b"/>
              <a:pathLst>
                <a:path w="938529" h="586739">
                  <a:moveTo>
                    <a:pt x="938530" y="580390"/>
                  </a:moveTo>
                  <a:lnTo>
                    <a:pt x="6350" y="580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0390"/>
                  </a:lnTo>
                  <a:lnTo>
                    <a:pt x="0" y="586740"/>
                  </a:lnTo>
                  <a:lnTo>
                    <a:pt x="938530" y="586740"/>
                  </a:lnTo>
                  <a:lnTo>
                    <a:pt x="938530" y="580390"/>
                  </a:lnTo>
                  <a:close/>
                </a:path>
              </a:pathLst>
            </a:custGeom>
            <a:solidFill>
              <a:srgbClr val="003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579870" y="4761230"/>
              <a:ext cx="932180" cy="580390"/>
            </a:xfrm>
            <a:custGeom>
              <a:avLst/>
              <a:gdLst/>
              <a:ahLst/>
              <a:cxnLst/>
              <a:rect l="l" t="t" r="r" b="b"/>
              <a:pathLst>
                <a:path w="932179" h="580389">
                  <a:moveTo>
                    <a:pt x="932180" y="574040"/>
                  </a:moveTo>
                  <a:lnTo>
                    <a:pt x="7620" y="5740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574040"/>
                  </a:lnTo>
                  <a:lnTo>
                    <a:pt x="0" y="580390"/>
                  </a:lnTo>
                  <a:lnTo>
                    <a:pt x="932180" y="580390"/>
                  </a:lnTo>
                  <a:lnTo>
                    <a:pt x="932180" y="574040"/>
                  </a:lnTo>
                  <a:close/>
                </a:path>
              </a:pathLst>
            </a:custGeom>
            <a:solidFill>
              <a:srgbClr val="003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587490" y="4761230"/>
              <a:ext cx="924560" cy="574040"/>
            </a:xfrm>
            <a:custGeom>
              <a:avLst/>
              <a:gdLst/>
              <a:ahLst/>
              <a:cxnLst/>
              <a:rect l="l" t="t" r="r" b="b"/>
              <a:pathLst>
                <a:path w="924559" h="574039">
                  <a:moveTo>
                    <a:pt x="924560" y="567690"/>
                  </a:moveTo>
                  <a:lnTo>
                    <a:pt x="6350" y="567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7690"/>
                  </a:lnTo>
                  <a:lnTo>
                    <a:pt x="0" y="574040"/>
                  </a:lnTo>
                  <a:lnTo>
                    <a:pt x="924560" y="574040"/>
                  </a:lnTo>
                  <a:lnTo>
                    <a:pt x="924560" y="567690"/>
                  </a:lnTo>
                  <a:close/>
                </a:path>
              </a:pathLst>
            </a:custGeom>
            <a:solidFill>
              <a:srgbClr val="003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593840" y="4761230"/>
              <a:ext cx="918210" cy="567690"/>
            </a:xfrm>
            <a:custGeom>
              <a:avLst/>
              <a:gdLst/>
              <a:ahLst/>
              <a:cxnLst/>
              <a:rect l="l" t="t" r="r" b="b"/>
              <a:pathLst>
                <a:path w="918209" h="567689">
                  <a:moveTo>
                    <a:pt x="918210" y="561340"/>
                  </a:moveTo>
                  <a:lnTo>
                    <a:pt x="6350" y="561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1340"/>
                  </a:lnTo>
                  <a:lnTo>
                    <a:pt x="0" y="567690"/>
                  </a:lnTo>
                  <a:lnTo>
                    <a:pt x="918210" y="567690"/>
                  </a:lnTo>
                  <a:lnTo>
                    <a:pt x="918210" y="561340"/>
                  </a:lnTo>
                  <a:close/>
                </a:path>
              </a:pathLst>
            </a:custGeom>
            <a:solidFill>
              <a:srgbClr val="004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600190" y="4761230"/>
              <a:ext cx="911860" cy="561340"/>
            </a:xfrm>
            <a:custGeom>
              <a:avLst/>
              <a:gdLst/>
              <a:ahLst/>
              <a:cxnLst/>
              <a:rect l="l" t="t" r="r" b="b"/>
              <a:pathLst>
                <a:path w="911859" h="561339">
                  <a:moveTo>
                    <a:pt x="911860" y="554990"/>
                  </a:moveTo>
                  <a:lnTo>
                    <a:pt x="6350" y="554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54990"/>
                  </a:lnTo>
                  <a:lnTo>
                    <a:pt x="0" y="561340"/>
                  </a:lnTo>
                  <a:lnTo>
                    <a:pt x="911860" y="561340"/>
                  </a:lnTo>
                  <a:lnTo>
                    <a:pt x="911860" y="554990"/>
                  </a:lnTo>
                  <a:close/>
                </a:path>
              </a:pathLst>
            </a:custGeom>
            <a:solidFill>
              <a:srgbClr val="0041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606540" y="4761230"/>
              <a:ext cx="905510" cy="554990"/>
            </a:xfrm>
            <a:custGeom>
              <a:avLst/>
              <a:gdLst/>
              <a:ahLst/>
              <a:cxnLst/>
              <a:rect l="l" t="t" r="r" b="b"/>
              <a:pathLst>
                <a:path w="905509" h="554989">
                  <a:moveTo>
                    <a:pt x="905510" y="548640"/>
                  </a:moveTo>
                  <a:lnTo>
                    <a:pt x="6350" y="548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8640"/>
                  </a:lnTo>
                  <a:lnTo>
                    <a:pt x="0" y="554990"/>
                  </a:lnTo>
                  <a:lnTo>
                    <a:pt x="905510" y="554990"/>
                  </a:lnTo>
                  <a:lnTo>
                    <a:pt x="905510" y="548640"/>
                  </a:lnTo>
                  <a:close/>
                </a:path>
              </a:pathLst>
            </a:custGeom>
            <a:solidFill>
              <a:srgbClr val="00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612890" y="4761230"/>
              <a:ext cx="899160" cy="548640"/>
            </a:xfrm>
            <a:custGeom>
              <a:avLst/>
              <a:gdLst/>
              <a:ahLst/>
              <a:cxnLst/>
              <a:rect l="l" t="t" r="r" b="b"/>
              <a:pathLst>
                <a:path w="899159" h="548639">
                  <a:moveTo>
                    <a:pt x="899160" y="541020"/>
                  </a:moveTo>
                  <a:lnTo>
                    <a:pt x="6350" y="541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1020"/>
                  </a:lnTo>
                  <a:lnTo>
                    <a:pt x="0" y="548640"/>
                  </a:lnTo>
                  <a:lnTo>
                    <a:pt x="899160" y="548640"/>
                  </a:lnTo>
                  <a:lnTo>
                    <a:pt x="899160" y="541020"/>
                  </a:lnTo>
                  <a:close/>
                </a:path>
              </a:pathLst>
            </a:custGeom>
            <a:solidFill>
              <a:srgbClr val="004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619240" y="4761230"/>
              <a:ext cx="892810" cy="541020"/>
            </a:xfrm>
            <a:custGeom>
              <a:avLst/>
              <a:gdLst/>
              <a:ahLst/>
              <a:cxnLst/>
              <a:rect l="l" t="t" r="r" b="b"/>
              <a:pathLst>
                <a:path w="892809" h="541020">
                  <a:moveTo>
                    <a:pt x="892810" y="534670"/>
                  </a:moveTo>
                  <a:lnTo>
                    <a:pt x="6350" y="5346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34670"/>
                  </a:lnTo>
                  <a:lnTo>
                    <a:pt x="0" y="541020"/>
                  </a:lnTo>
                  <a:lnTo>
                    <a:pt x="892810" y="541020"/>
                  </a:lnTo>
                  <a:lnTo>
                    <a:pt x="892810" y="534670"/>
                  </a:lnTo>
                  <a:close/>
                </a:path>
              </a:pathLst>
            </a:custGeom>
            <a:solidFill>
              <a:srgbClr val="004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625590" y="4761230"/>
              <a:ext cx="886460" cy="534670"/>
            </a:xfrm>
            <a:custGeom>
              <a:avLst/>
              <a:gdLst/>
              <a:ahLst/>
              <a:cxnLst/>
              <a:rect l="l" t="t" r="r" b="b"/>
              <a:pathLst>
                <a:path w="886459" h="534670">
                  <a:moveTo>
                    <a:pt x="886460" y="528320"/>
                  </a:moveTo>
                  <a:lnTo>
                    <a:pt x="6350" y="528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8320"/>
                  </a:lnTo>
                  <a:lnTo>
                    <a:pt x="0" y="534670"/>
                  </a:lnTo>
                  <a:lnTo>
                    <a:pt x="886460" y="534670"/>
                  </a:lnTo>
                  <a:lnTo>
                    <a:pt x="886460" y="528320"/>
                  </a:lnTo>
                  <a:close/>
                </a:path>
              </a:pathLst>
            </a:custGeom>
            <a:solidFill>
              <a:srgbClr val="004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631940" y="4761230"/>
              <a:ext cx="880110" cy="528320"/>
            </a:xfrm>
            <a:custGeom>
              <a:avLst/>
              <a:gdLst/>
              <a:ahLst/>
              <a:cxnLst/>
              <a:rect l="l" t="t" r="r" b="b"/>
              <a:pathLst>
                <a:path w="880109" h="528320">
                  <a:moveTo>
                    <a:pt x="880110" y="521970"/>
                  </a:moveTo>
                  <a:lnTo>
                    <a:pt x="6350" y="521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1970"/>
                  </a:lnTo>
                  <a:lnTo>
                    <a:pt x="0" y="528320"/>
                  </a:lnTo>
                  <a:lnTo>
                    <a:pt x="880110" y="528320"/>
                  </a:lnTo>
                  <a:lnTo>
                    <a:pt x="880110" y="521970"/>
                  </a:lnTo>
                  <a:close/>
                </a:path>
              </a:pathLst>
            </a:custGeom>
            <a:solidFill>
              <a:srgbClr val="0046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638290" y="4761230"/>
              <a:ext cx="873760" cy="521970"/>
            </a:xfrm>
            <a:custGeom>
              <a:avLst/>
              <a:gdLst/>
              <a:ahLst/>
              <a:cxnLst/>
              <a:rect l="l" t="t" r="r" b="b"/>
              <a:pathLst>
                <a:path w="873759" h="521970">
                  <a:moveTo>
                    <a:pt x="873760" y="515620"/>
                  </a:moveTo>
                  <a:lnTo>
                    <a:pt x="6350" y="515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15620"/>
                  </a:lnTo>
                  <a:lnTo>
                    <a:pt x="0" y="521970"/>
                  </a:lnTo>
                  <a:lnTo>
                    <a:pt x="873760" y="521970"/>
                  </a:lnTo>
                  <a:lnTo>
                    <a:pt x="873760" y="515620"/>
                  </a:lnTo>
                  <a:close/>
                </a:path>
              </a:pathLst>
            </a:custGeom>
            <a:solidFill>
              <a:srgbClr val="004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644640" y="4761230"/>
              <a:ext cx="867410" cy="515620"/>
            </a:xfrm>
            <a:custGeom>
              <a:avLst/>
              <a:gdLst/>
              <a:ahLst/>
              <a:cxnLst/>
              <a:rect l="l" t="t" r="r" b="b"/>
              <a:pathLst>
                <a:path w="867409" h="515620">
                  <a:moveTo>
                    <a:pt x="867410" y="509270"/>
                  </a:moveTo>
                  <a:lnTo>
                    <a:pt x="6350" y="509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9270"/>
                  </a:lnTo>
                  <a:lnTo>
                    <a:pt x="0" y="515620"/>
                  </a:lnTo>
                  <a:lnTo>
                    <a:pt x="867410" y="515620"/>
                  </a:lnTo>
                  <a:lnTo>
                    <a:pt x="867410" y="509270"/>
                  </a:lnTo>
                  <a:close/>
                </a:path>
              </a:pathLst>
            </a:custGeom>
            <a:solidFill>
              <a:srgbClr val="0048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650990" y="4761230"/>
              <a:ext cx="861060" cy="509270"/>
            </a:xfrm>
            <a:custGeom>
              <a:avLst/>
              <a:gdLst/>
              <a:ahLst/>
              <a:cxnLst/>
              <a:rect l="l" t="t" r="r" b="b"/>
              <a:pathLst>
                <a:path w="861059" h="509270">
                  <a:moveTo>
                    <a:pt x="861060" y="502920"/>
                  </a:moveTo>
                  <a:lnTo>
                    <a:pt x="6350" y="502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0" y="509270"/>
                  </a:lnTo>
                  <a:lnTo>
                    <a:pt x="861060" y="509270"/>
                  </a:lnTo>
                  <a:lnTo>
                    <a:pt x="861060" y="502920"/>
                  </a:lnTo>
                  <a:close/>
                </a:path>
              </a:pathLst>
            </a:custGeom>
            <a:solidFill>
              <a:srgbClr val="00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657340" y="4761230"/>
              <a:ext cx="854710" cy="502920"/>
            </a:xfrm>
            <a:custGeom>
              <a:avLst/>
              <a:gdLst/>
              <a:ahLst/>
              <a:cxnLst/>
              <a:rect l="l" t="t" r="r" b="b"/>
              <a:pathLst>
                <a:path w="854709" h="502920">
                  <a:moveTo>
                    <a:pt x="854710" y="496570"/>
                  </a:moveTo>
                  <a:lnTo>
                    <a:pt x="6350" y="496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6570"/>
                  </a:lnTo>
                  <a:lnTo>
                    <a:pt x="0" y="502920"/>
                  </a:lnTo>
                  <a:lnTo>
                    <a:pt x="854710" y="502920"/>
                  </a:lnTo>
                  <a:lnTo>
                    <a:pt x="854710" y="496570"/>
                  </a:lnTo>
                  <a:close/>
                </a:path>
              </a:pathLst>
            </a:custGeom>
            <a:solidFill>
              <a:srgbClr val="004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663690" y="4761230"/>
              <a:ext cx="848360" cy="496570"/>
            </a:xfrm>
            <a:custGeom>
              <a:avLst/>
              <a:gdLst/>
              <a:ahLst/>
              <a:cxnLst/>
              <a:rect l="l" t="t" r="r" b="b"/>
              <a:pathLst>
                <a:path w="848359" h="496570">
                  <a:moveTo>
                    <a:pt x="848360" y="490220"/>
                  </a:moveTo>
                  <a:lnTo>
                    <a:pt x="7620" y="49022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90220"/>
                  </a:lnTo>
                  <a:lnTo>
                    <a:pt x="0" y="496570"/>
                  </a:lnTo>
                  <a:lnTo>
                    <a:pt x="848360" y="496570"/>
                  </a:lnTo>
                  <a:lnTo>
                    <a:pt x="848360" y="490220"/>
                  </a:lnTo>
                  <a:close/>
                </a:path>
              </a:pathLst>
            </a:custGeom>
            <a:solidFill>
              <a:srgbClr val="00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671310" y="4761230"/>
              <a:ext cx="840740" cy="490220"/>
            </a:xfrm>
            <a:custGeom>
              <a:avLst/>
              <a:gdLst/>
              <a:ahLst/>
              <a:cxnLst/>
              <a:rect l="l" t="t" r="r" b="b"/>
              <a:pathLst>
                <a:path w="840740" h="490220">
                  <a:moveTo>
                    <a:pt x="840740" y="483870"/>
                  </a:moveTo>
                  <a:lnTo>
                    <a:pt x="6350" y="483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83870"/>
                  </a:lnTo>
                  <a:lnTo>
                    <a:pt x="0" y="490220"/>
                  </a:lnTo>
                  <a:lnTo>
                    <a:pt x="840740" y="490220"/>
                  </a:lnTo>
                  <a:lnTo>
                    <a:pt x="840740" y="483870"/>
                  </a:lnTo>
                  <a:close/>
                </a:path>
              </a:pathLst>
            </a:custGeom>
            <a:solidFill>
              <a:srgbClr val="004C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677660" y="4761230"/>
              <a:ext cx="834390" cy="483870"/>
            </a:xfrm>
            <a:custGeom>
              <a:avLst/>
              <a:gdLst/>
              <a:ahLst/>
              <a:cxnLst/>
              <a:rect l="l" t="t" r="r" b="b"/>
              <a:pathLst>
                <a:path w="834390" h="483870">
                  <a:moveTo>
                    <a:pt x="834390" y="477520"/>
                  </a:moveTo>
                  <a:lnTo>
                    <a:pt x="6350" y="4775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7520"/>
                  </a:lnTo>
                  <a:lnTo>
                    <a:pt x="0" y="483870"/>
                  </a:lnTo>
                  <a:lnTo>
                    <a:pt x="834390" y="483870"/>
                  </a:lnTo>
                  <a:lnTo>
                    <a:pt x="834390" y="477520"/>
                  </a:lnTo>
                  <a:close/>
                </a:path>
              </a:pathLst>
            </a:custGeom>
            <a:solidFill>
              <a:srgbClr val="00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684010" y="4761230"/>
              <a:ext cx="828040" cy="477520"/>
            </a:xfrm>
            <a:custGeom>
              <a:avLst/>
              <a:gdLst/>
              <a:ahLst/>
              <a:cxnLst/>
              <a:rect l="l" t="t" r="r" b="b"/>
              <a:pathLst>
                <a:path w="828040" h="477520">
                  <a:moveTo>
                    <a:pt x="828040" y="471170"/>
                  </a:moveTo>
                  <a:lnTo>
                    <a:pt x="6350" y="4711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1170"/>
                  </a:lnTo>
                  <a:lnTo>
                    <a:pt x="0" y="477520"/>
                  </a:lnTo>
                  <a:lnTo>
                    <a:pt x="828040" y="477520"/>
                  </a:lnTo>
                  <a:lnTo>
                    <a:pt x="828040" y="471170"/>
                  </a:lnTo>
                  <a:close/>
                </a:path>
              </a:pathLst>
            </a:custGeom>
            <a:solidFill>
              <a:srgbClr val="004E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690360" y="4761230"/>
              <a:ext cx="821690" cy="471170"/>
            </a:xfrm>
            <a:custGeom>
              <a:avLst/>
              <a:gdLst/>
              <a:ahLst/>
              <a:cxnLst/>
              <a:rect l="l" t="t" r="r" b="b"/>
              <a:pathLst>
                <a:path w="821690" h="471170">
                  <a:moveTo>
                    <a:pt x="821690" y="463550"/>
                  </a:moveTo>
                  <a:lnTo>
                    <a:pt x="6350" y="4635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63550"/>
                  </a:lnTo>
                  <a:lnTo>
                    <a:pt x="0" y="471170"/>
                  </a:lnTo>
                  <a:lnTo>
                    <a:pt x="821690" y="471170"/>
                  </a:lnTo>
                  <a:lnTo>
                    <a:pt x="821690" y="463550"/>
                  </a:lnTo>
                  <a:close/>
                </a:path>
              </a:pathLst>
            </a:custGeom>
            <a:solidFill>
              <a:srgbClr val="00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696710" y="4761230"/>
              <a:ext cx="815340" cy="463550"/>
            </a:xfrm>
            <a:custGeom>
              <a:avLst/>
              <a:gdLst/>
              <a:ahLst/>
              <a:cxnLst/>
              <a:rect l="l" t="t" r="r" b="b"/>
              <a:pathLst>
                <a:path w="815340" h="463550">
                  <a:moveTo>
                    <a:pt x="815340" y="457200"/>
                  </a:moveTo>
                  <a:lnTo>
                    <a:pt x="6350" y="4572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0" y="463550"/>
                  </a:lnTo>
                  <a:lnTo>
                    <a:pt x="815340" y="463550"/>
                  </a:lnTo>
                  <a:lnTo>
                    <a:pt x="815340" y="457200"/>
                  </a:lnTo>
                  <a:close/>
                </a:path>
              </a:pathLst>
            </a:custGeom>
            <a:solidFill>
              <a:srgbClr val="0050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703060" y="4761230"/>
              <a:ext cx="808990" cy="457200"/>
            </a:xfrm>
            <a:custGeom>
              <a:avLst/>
              <a:gdLst/>
              <a:ahLst/>
              <a:cxnLst/>
              <a:rect l="l" t="t" r="r" b="b"/>
              <a:pathLst>
                <a:path w="808990" h="457200">
                  <a:moveTo>
                    <a:pt x="808990" y="450850"/>
                  </a:moveTo>
                  <a:lnTo>
                    <a:pt x="6350" y="4508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0850"/>
                  </a:lnTo>
                  <a:lnTo>
                    <a:pt x="0" y="457200"/>
                  </a:lnTo>
                  <a:lnTo>
                    <a:pt x="808990" y="457200"/>
                  </a:lnTo>
                  <a:lnTo>
                    <a:pt x="808990" y="450850"/>
                  </a:lnTo>
                  <a:close/>
                </a:path>
              </a:pathLst>
            </a:custGeom>
            <a:solidFill>
              <a:srgbClr val="00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709410" y="4761230"/>
              <a:ext cx="802640" cy="450850"/>
            </a:xfrm>
            <a:custGeom>
              <a:avLst/>
              <a:gdLst/>
              <a:ahLst/>
              <a:cxnLst/>
              <a:rect l="l" t="t" r="r" b="b"/>
              <a:pathLst>
                <a:path w="802640" h="450850">
                  <a:moveTo>
                    <a:pt x="802640" y="444500"/>
                  </a:moveTo>
                  <a:lnTo>
                    <a:pt x="6350" y="4445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0"/>
                  </a:lnTo>
                  <a:lnTo>
                    <a:pt x="0" y="450850"/>
                  </a:lnTo>
                  <a:lnTo>
                    <a:pt x="802640" y="450850"/>
                  </a:lnTo>
                  <a:lnTo>
                    <a:pt x="802640" y="444500"/>
                  </a:lnTo>
                  <a:close/>
                </a:path>
              </a:pathLst>
            </a:custGeom>
            <a:solidFill>
              <a:srgbClr val="00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715760" y="4761230"/>
              <a:ext cx="796290" cy="444500"/>
            </a:xfrm>
            <a:custGeom>
              <a:avLst/>
              <a:gdLst/>
              <a:ahLst/>
              <a:cxnLst/>
              <a:rect l="l" t="t" r="r" b="b"/>
              <a:pathLst>
                <a:path w="796290" h="444500">
                  <a:moveTo>
                    <a:pt x="796290" y="438150"/>
                  </a:moveTo>
                  <a:lnTo>
                    <a:pt x="6350" y="438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8150"/>
                  </a:lnTo>
                  <a:lnTo>
                    <a:pt x="0" y="444500"/>
                  </a:lnTo>
                  <a:lnTo>
                    <a:pt x="796290" y="444500"/>
                  </a:lnTo>
                  <a:lnTo>
                    <a:pt x="796290" y="438150"/>
                  </a:lnTo>
                  <a:close/>
                </a:path>
              </a:pathLst>
            </a:custGeom>
            <a:solidFill>
              <a:srgbClr val="00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722110" y="4761230"/>
              <a:ext cx="789940" cy="438150"/>
            </a:xfrm>
            <a:custGeom>
              <a:avLst/>
              <a:gdLst/>
              <a:ahLst/>
              <a:cxnLst/>
              <a:rect l="l" t="t" r="r" b="b"/>
              <a:pathLst>
                <a:path w="789940" h="438150">
                  <a:moveTo>
                    <a:pt x="789940" y="431800"/>
                  </a:moveTo>
                  <a:lnTo>
                    <a:pt x="7620" y="4318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31800"/>
                  </a:lnTo>
                  <a:lnTo>
                    <a:pt x="0" y="438150"/>
                  </a:lnTo>
                  <a:lnTo>
                    <a:pt x="789940" y="438150"/>
                  </a:lnTo>
                  <a:lnTo>
                    <a:pt x="789940" y="431800"/>
                  </a:lnTo>
                  <a:close/>
                </a:path>
              </a:pathLst>
            </a:custGeom>
            <a:solidFill>
              <a:srgbClr val="00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729730" y="4761230"/>
              <a:ext cx="782320" cy="431800"/>
            </a:xfrm>
            <a:custGeom>
              <a:avLst/>
              <a:gdLst/>
              <a:ahLst/>
              <a:cxnLst/>
              <a:rect l="l" t="t" r="r" b="b"/>
              <a:pathLst>
                <a:path w="782320" h="431800">
                  <a:moveTo>
                    <a:pt x="782320" y="425450"/>
                  </a:moveTo>
                  <a:lnTo>
                    <a:pt x="6350" y="425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25450"/>
                  </a:lnTo>
                  <a:lnTo>
                    <a:pt x="0" y="431800"/>
                  </a:lnTo>
                  <a:lnTo>
                    <a:pt x="782320" y="431800"/>
                  </a:lnTo>
                  <a:lnTo>
                    <a:pt x="782320" y="425450"/>
                  </a:lnTo>
                  <a:close/>
                </a:path>
              </a:pathLst>
            </a:custGeom>
            <a:solidFill>
              <a:srgbClr val="00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736080" y="4761230"/>
              <a:ext cx="775970" cy="425450"/>
            </a:xfrm>
            <a:custGeom>
              <a:avLst/>
              <a:gdLst/>
              <a:ahLst/>
              <a:cxnLst/>
              <a:rect l="l" t="t" r="r" b="b"/>
              <a:pathLst>
                <a:path w="775970" h="425450">
                  <a:moveTo>
                    <a:pt x="775970" y="419100"/>
                  </a:moveTo>
                  <a:lnTo>
                    <a:pt x="6350" y="419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0" y="425450"/>
                  </a:lnTo>
                  <a:lnTo>
                    <a:pt x="775970" y="425450"/>
                  </a:lnTo>
                  <a:lnTo>
                    <a:pt x="775970" y="419100"/>
                  </a:lnTo>
                  <a:close/>
                </a:path>
              </a:pathLst>
            </a:custGeom>
            <a:solidFill>
              <a:srgbClr val="0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742430" y="4761230"/>
              <a:ext cx="769620" cy="419100"/>
            </a:xfrm>
            <a:custGeom>
              <a:avLst/>
              <a:gdLst/>
              <a:ahLst/>
              <a:cxnLst/>
              <a:rect l="l" t="t" r="r" b="b"/>
              <a:pathLst>
                <a:path w="769620" h="419100">
                  <a:moveTo>
                    <a:pt x="769620" y="412750"/>
                  </a:moveTo>
                  <a:lnTo>
                    <a:pt x="6350" y="4127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2750"/>
                  </a:lnTo>
                  <a:lnTo>
                    <a:pt x="0" y="419100"/>
                  </a:lnTo>
                  <a:lnTo>
                    <a:pt x="769620" y="419100"/>
                  </a:lnTo>
                  <a:lnTo>
                    <a:pt x="769620" y="412750"/>
                  </a:lnTo>
                  <a:close/>
                </a:path>
              </a:pathLst>
            </a:custGeom>
            <a:solidFill>
              <a:srgbClr val="00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748780" y="4761230"/>
              <a:ext cx="763270" cy="412750"/>
            </a:xfrm>
            <a:custGeom>
              <a:avLst/>
              <a:gdLst/>
              <a:ahLst/>
              <a:cxnLst/>
              <a:rect l="l" t="t" r="r" b="b"/>
              <a:pathLst>
                <a:path w="763270" h="412750">
                  <a:moveTo>
                    <a:pt x="763270" y="406400"/>
                  </a:moveTo>
                  <a:lnTo>
                    <a:pt x="6350" y="406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6400"/>
                  </a:lnTo>
                  <a:lnTo>
                    <a:pt x="0" y="412750"/>
                  </a:lnTo>
                  <a:lnTo>
                    <a:pt x="763270" y="412750"/>
                  </a:lnTo>
                  <a:lnTo>
                    <a:pt x="763270" y="406400"/>
                  </a:lnTo>
                  <a:close/>
                </a:path>
              </a:pathLst>
            </a:custGeom>
            <a:solidFill>
              <a:srgbClr val="005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755130" y="4761230"/>
              <a:ext cx="756920" cy="406400"/>
            </a:xfrm>
            <a:custGeom>
              <a:avLst/>
              <a:gdLst/>
              <a:ahLst/>
              <a:cxnLst/>
              <a:rect l="l" t="t" r="r" b="b"/>
              <a:pathLst>
                <a:path w="756920" h="406400">
                  <a:moveTo>
                    <a:pt x="756920" y="398780"/>
                  </a:moveTo>
                  <a:lnTo>
                    <a:pt x="6350" y="3987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98780"/>
                  </a:lnTo>
                  <a:lnTo>
                    <a:pt x="0" y="406400"/>
                  </a:lnTo>
                  <a:lnTo>
                    <a:pt x="756920" y="406400"/>
                  </a:lnTo>
                  <a:lnTo>
                    <a:pt x="756920" y="398780"/>
                  </a:lnTo>
                  <a:close/>
                </a:path>
              </a:pathLst>
            </a:custGeom>
            <a:solidFill>
              <a:srgbClr val="005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761480" y="4761230"/>
              <a:ext cx="750570" cy="398780"/>
            </a:xfrm>
            <a:custGeom>
              <a:avLst/>
              <a:gdLst/>
              <a:ahLst/>
              <a:cxnLst/>
              <a:rect l="l" t="t" r="r" b="b"/>
              <a:pathLst>
                <a:path w="750570" h="398779">
                  <a:moveTo>
                    <a:pt x="750570" y="392430"/>
                  </a:moveTo>
                  <a:lnTo>
                    <a:pt x="6350" y="3924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92430"/>
                  </a:lnTo>
                  <a:lnTo>
                    <a:pt x="0" y="398780"/>
                  </a:lnTo>
                  <a:lnTo>
                    <a:pt x="750570" y="398780"/>
                  </a:lnTo>
                  <a:lnTo>
                    <a:pt x="750570" y="392430"/>
                  </a:lnTo>
                  <a:close/>
                </a:path>
              </a:pathLst>
            </a:custGeom>
            <a:solidFill>
              <a:srgbClr val="005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767830" y="4761230"/>
              <a:ext cx="744220" cy="392430"/>
            </a:xfrm>
            <a:custGeom>
              <a:avLst/>
              <a:gdLst/>
              <a:ahLst/>
              <a:cxnLst/>
              <a:rect l="l" t="t" r="r" b="b"/>
              <a:pathLst>
                <a:path w="744220" h="392429">
                  <a:moveTo>
                    <a:pt x="744220" y="386080"/>
                  </a:moveTo>
                  <a:lnTo>
                    <a:pt x="6350" y="386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6080"/>
                  </a:lnTo>
                  <a:lnTo>
                    <a:pt x="0" y="392430"/>
                  </a:lnTo>
                  <a:lnTo>
                    <a:pt x="744220" y="392430"/>
                  </a:lnTo>
                  <a:lnTo>
                    <a:pt x="744220" y="386080"/>
                  </a:lnTo>
                  <a:close/>
                </a:path>
              </a:pathLst>
            </a:custGeom>
            <a:solidFill>
              <a:srgbClr val="005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774180" y="4761230"/>
              <a:ext cx="737870" cy="386080"/>
            </a:xfrm>
            <a:custGeom>
              <a:avLst/>
              <a:gdLst/>
              <a:ahLst/>
              <a:cxnLst/>
              <a:rect l="l" t="t" r="r" b="b"/>
              <a:pathLst>
                <a:path w="737870" h="386079">
                  <a:moveTo>
                    <a:pt x="737870" y="379730"/>
                  </a:moveTo>
                  <a:lnTo>
                    <a:pt x="6350" y="3797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9730"/>
                  </a:lnTo>
                  <a:lnTo>
                    <a:pt x="0" y="386080"/>
                  </a:lnTo>
                  <a:lnTo>
                    <a:pt x="737870" y="386080"/>
                  </a:lnTo>
                  <a:lnTo>
                    <a:pt x="737870" y="379730"/>
                  </a:lnTo>
                  <a:close/>
                </a:path>
              </a:pathLst>
            </a:custGeom>
            <a:solidFill>
              <a:srgbClr val="005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780530" y="4761230"/>
              <a:ext cx="731520" cy="379730"/>
            </a:xfrm>
            <a:custGeom>
              <a:avLst/>
              <a:gdLst/>
              <a:ahLst/>
              <a:cxnLst/>
              <a:rect l="l" t="t" r="r" b="b"/>
              <a:pathLst>
                <a:path w="731520" h="379729">
                  <a:moveTo>
                    <a:pt x="731520" y="373380"/>
                  </a:moveTo>
                  <a:lnTo>
                    <a:pt x="6350" y="3733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3380"/>
                  </a:lnTo>
                  <a:lnTo>
                    <a:pt x="0" y="379730"/>
                  </a:lnTo>
                  <a:lnTo>
                    <a:pt x="731520" y="379730"/>
                  </a:lnTo>
                  <a:lnTo>
                    <a:pt x="731520" y="373380"/>
                  </a:lnTo>
                  <a:close/>
                </a:path>
              </a:pathLst>
            </a:custGeom>
            <a:solidFill>
              <a:srgbClr val="005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786880" y="4761230"/>
              <a:ext cx="725170" cy="373380"/>
            </a:xfrm>
            <a:custGeom>
              <a:avLst/>
              <a:gdLst/>
              <a:ahLst/>
              <a:cxnLst/>
              <a:rect l="l" t="t" r="r" b="b"/>
              <a:pathLst>
                <a:path w="725170" h="373379">
                  <a:moveTo>
                    <a:pt x="725170" y="367030"/>
                  </a:moveTo>
                  <a:lnTo>
                    <a:pt x="7620" y="36703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67030"/>
                  </a:lnTo>
                  <a:lnTo>
                    <a:pt x="0" y="373380"/>
                  </a:lnTo>
                  <a:lnTo>
                    <a:pt x="725170" y="373380"/>
                  </a:lnTo>
                  <a:lnTo>
                    <a:pt x="725170" y="367030"/>
                  </a:lnTo>
                  <a:close/>
                </a:path>
              </a:pathLst>
            </a:custGeom>
            <a:solidFill>
              <a:srgbClr val="005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794500" y="4761230"/>
              <a:ext cx="717550" cy="367030"/>
            </a:xfrm>
            <a:custGeom>
              <a:avLst/>
              <a:gdLst/>
              <a:ahLst/>
              <a:cxnLst/>
              <a:rect l="l" t="t" r="r" b="b"/>
              <a:pathLst>
                <a:path w="717550" h="367029">
                  <a:moveTo>
                    <a:pt x="717550" y="360680"/>
                  </a:moveTo>
                  <a:lnTo>
                    <a:pt x="5080" y="360680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360680"/>
                  </a:lnTo>
                  <a:lnTo>
                    <a:pt x="0" y="367030"/>
                  </a:lnTo>
                  <a:lnTo>
                    <a:pt x="717550" y="367030"/>
                  </a:lnTo>
                  <a:lnTo>
                    <a:pt x="717550" y="360680"/>
                  </a:lnTo>
                  <a:close/>
                </a:path>
              </a:pathLst>
            </a:custGeom>
            <a:solidFill>
              <a:srgbClr val="005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799580" y="4761230"/>
              <a:ext cx="712470" cy="360680"/>
            </a:xfrm>
            <a:custGeom>
              <a:avLst/>
              <a:gdLst/>
              <a:ahLst/>
              <a:cxnLst/>
              <a:rect l="l" t="t" r="r" b="b"/>
              <a:pathLst>
                <a:path w="712470" h="360679">
                  <a:moveTo>
                    <a:pt x="712470" y="354330"/>
                  </a:moveTo>
                  <a:lnTo>
                    <a:pt x="6350" y="3543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54330"/>
                  </a:lnTo>
                  <a:lnTo>
                    <a:pt x="0" y="360680"/>
                  </a:lnTo>
                  <a:lnTo>
                    <a:pt x="712470" y="360680"/>
                  </a:lnTo>
                  <a:lnTo>
                    <a:pt x="712470" y="354330"/>
                  </a:lnTo>
                  <a:close/>
                </a:path>
              </a:pathLst>
            </a:custGeom>
            <a:solidFill>
              <a:srgbClr val="006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805930" y="4761230"/>
              <a:ext cx="706120" cy="354330"/>
            </a:xfrm>
            <a:custGeom>
              <a:avLst/>
              <a:gdLst/>
              <a:ahLst/>
              <a:cxnLst/>
              <a:rect l="l" t="t" r="r" b="b"/>
              <a:pathLst>
                <a:path w="706120" h="354329">
                  <a:moveTo>
                    <a:pt x="706120" y="347980"/>
                  </a:moveTo>
                  <a:lnTo>
                    <a:pt x="7620" y="34798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47980"/>
                  </a:lnTo>
                  <a:lnTo>
                    <a:pt x="0" y="354330"/>
                  </a:lnTo>
                  <a:lnTo>
                    <a:pt x="706120" y="354330"/>
                  </a:lnTo>
                  <a:lnTo>
                    <a:pt x="706120" y="347980"/>
                  </a:lnTo>
                  <a:close/>
                </a:path>
              </a:pathLst>
            </a:custGeom>
            <a:solidFill>
              <a:srgbClr val="006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813550" y="4761230"/>
              <a:ext cx="698500" cy="347980"/>
            </a:xfrm>
            <a:custGeom>
              <a:avLst/>
              <a:gdLst/>
              <a:ahLst/>
              <a:cxnLst/>
              <a:rect l="l" t="t" r="r" b="b"/>
              <a:pathLst>
                <a:path w="698500" h="347979">
                  <a:moveTo>
                    <a:pt x="698500" y="341630"/>
                  </a:moveTo>
                  <a:lnTo>
                    <a:pt x="6350" y="3416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1630"/>
                  </a:lnTo>
                  <a:lnTo>
                    <a:pt x="0" y="347980"/>
                  </a:lnTo>
                  <a:lnTo>
                    <a:pt x="698500" y="347980"/>
                  </a:lnTo>
                  <a:lnTo>
                    <a:pt x="698500" y="34163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819900" y="4761230"/>
              <a:ext cx="692150" cy="341630"/>
            </a:xfrm>
            <a:custGeom>
              <a:avLst/>
              <a:gdLst/>
              <a:ahLst/>
              <a:cxnLst/>
              <a:rect l="l" t="t" r="r" b="b"/>
              <a:pathLst>
                <a:path w="692150" h="341629">
                  <a:moveTo>
                    <a:pt x="692150" y="335280"/>
                  </a:moveTo>
                  <a:lnTo>
                    <a:pt x="6350" y="3352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0" y="341630"/>
                  </a:lnTo>
                  <a:lnTo>
                    <a:pt x="692150" y="341630"/>
                  </a:lnTo>
                  <a:lnTo>
                    <a:pt x="692150" y="335280"/>
                  </a:lnTo>
                  <a:close/>
                </a:path>
              </a:pathLst>
            </a:custGeom>
            <a:solidFill>
              <a:srgbClr val="006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826250" y="4761230"/>
              <a:ext cx="685800" cy="335280"/>
            </a:xfrm>
            <a:custGeom>
              <a:avLst/>
              <a:gdLst/>
              <a:ahLst/>
              <a:cxnLst/>
              <a:rect l="l" t="t" r="r" b="b"/>
              <a:pathLst>
                <a:path w="685800" h="335279">
                  <a:moveTo>
                    <a:pt x="685800" y="328930"/>
                  </a:moveTo>
                  <a:lnTo>
                    <a:pt x="6350" y="3289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8930"/>
                  </a:lnTo>
                  <a:lnTo>
                    <a:pt x="0" y="335280"/>
                  </a:lnTo>
                  <a:lnTo>
                    <a:pt x="685800" y="335280"/>
                  </a:lnTo>
                  <a:lnTo>
                    <a:pt x="685800" y="328930"/>
                  </a:lnTo>
                  <a:close/>
                </a:path>
              </a:pathLst>
            </a:custGeom>
            <a:solidFill>
              <a:srgbClr val="0064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832600" y="4761230"/>
              <a:ext cx="679450" cy="328930"/>
            </a:xfrm>
            <a:custGeom>
              <a:avLst/>
              <a:gdLst/>
              <a:ahLst/>
              <a:cxnLst/>
              <a:rect l="l" t="t" r="r" b="b"/>
              <a:pathLst>
                <a:path w="679450" h="328929">
                  <a:moveTo>
                    <a:pt x="679450" y="322580"/>
                  </a:moveTo>
                  <a:lnTo>
                    <a:pt x="6350" y="3225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2580"/>
                  </a:lnTo>
                  <a:lnTo>
                    <a:pt x="0" y="328930"/>
                  </a:lnTo>
                  <a:lnTo>
                    <a:pt x="679450" y="328930"/>
                  </a:lnTo>
                  <a:lnTo>
                    <a:pt x="679450" y="322580"/>
                  </a:lnTo>
                  <a:close/>
                </a:path>
              </a:pathLst>
            </a:custGeom>
            <a:solidFill>
              <a:srgbClr val="006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838950" y="4761230"/>
              <a:ext cx="673100" cy="322580"/>
            </a:xfrm>
            <a:custGeom>
              <a:avLst/>
              <a:gdLst/>
              <a:ahLst/>
              <a:cxnLst/>
              <a:rect l="l" t="t" r="r" b="b"/>
              <a:pathLst>
                <a:path w="673100" h="322579">
                  <a:moveTo>
                    <a:pt x="673100" y="314960"/>
                  </a:moveTo>
                  <a:lnTo>
                    <a:pt x="6350" y="3149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4960"/>
                  </a:lnTo>
                  <a:lnTo>
                    <a:pt x="0" y="322580"/>
                  </a:lnTo>
                  <a:lnTo>
                    <a:pt x="673100" y="322580"/>
                  </a:lnTo>
                  <a:lnTo>
                    <a:pt x="673100" y="314960"/>
                  </a:lnTo>
                  <a:close/>
                </a:path>
              </a:pathLst>
            </a:custGeom>
            <a:solidFill>
              <a:srgbClr val="006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6845300" y="4761230"/>
              <a:ext cx="666750" cy="314960"/>
            </a:xfrm>
            <a:custGeom>
              <a:avLst/>
              <a:gdLst/>
              <a:ahLst/>
              <a:cxnLst/>
              <a:rect l="l" t="t" r="r" b="b"/>
              <a:pathLst>
                <a:path w="666750" h="314960">
                  <a:moveTo>
                    <a:pt x="666750" y="308610"/>
                  </a:moveTo>
                  <a:lnTo>
                    <a:pt x="6350" y="3086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8610"/>
                  </a:lnTo>
                  <a:lnTo>
                    <a:pt x="0" y="314960"/>
                  </a:lnTo>
                  <a:lnTo>
                    <a:pt x="666750" y="314960"/>
                  </a:lnTo>
                  <a:lnTo>
                    <a:pt x="666750" y="308610"/>
                  </a:lnTo>
                  <a:close/>
                </a:path>
              </a:pathLst>
            </a:custGeom>
            <a:solidFill>
              <a:srgbClr val="0067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851650" y="4761230"/>
              <a:ext cx="660400" cy="308610"/>
            </a:xfrm>
            <a:custGeom>
              <a:avLst/>
              <a:gdLst/>
              <a:ahLst/>
              <a:cxnLst/>
              <a:rect l="l" t="t" r="r" b="b"/>
              <a:pathLst>
                <a:path w="660400" h="308610">
                  <a:moveTo>
                    <a:pt x="660400" y="302260"/>
                  </a:moveTo>
                  <a:lnTo>
                    <a:pt x="6350" y="3022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2260"/>
                  </a:lnTo>
                  <a:lnTo>
                    <a:pt x="0" y="308610"/>
                  </a:lnTo>
                  <a:lnTo>
                    <a:pt x="660400" y="308610"/>
                  </a:lnTo>
                  <a:lnTo>
                    <a:pt x="660400" y="302260"/>
                  </a:lnTo>
                  <a:close/>
                </a:path>
              </a:pathLst>
            </a:custGeom>
            <a:solidFill>
              <a:srgbClr val="006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6858000" y="4761230"/>
              <a:ext cx="654050" cy="302260"/>
            </a:xfrm>
            <a:custGeom>
              <a:avLst/>
              <a:gdLst/>
              <a:ahLst/>
              <a:cxnLst/>
              <a:rect l="l" t="t" r="r" b="b"/>
              <a:pathLst>
                <a:path w="654050" h="302260">
                  <a:moveTo>
                    <a:pt x="654050" y="295910"/>
                  </a:moveTo>
                  <a:lnTo>
                    <a:pt x="6350" y="2959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95910"/>
                  </a:lnTo>
                  <a:lnTo>
                    <a:pt x="0" y="302260"/>
                  </a:lnTo>
                  <a:lnTo>
                    <a:pt x="654050" y="302260"/>
                  </a:lnTo>
                  <a:lnTo>
                    <a:pt x="654050" y="295910"/>
                  </a:lnTo>
                  <a:close/>
                </a:path>
              </a:pathLst>
            </a:custGeom>
            <a:solidFill>
              <a:srgbClr val="0069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6864350" y="4761230"/>
              <a:ext cx="647700" cy="295910"/>
            </a:xfrm>
            <a:custGeom>
              <a:avLst/>
              <a:gdLst/>
              <a:ahLst/>
              <a:cxnLst/>
              <a:rect l="l" t="t" r="r" b="b"/>
              <a:pathLst>
                <a:path w="647700" h="295910">
                  <a:moveTo>
                    <a:pt x="647700" y="289560"/>
                  </a:moveTo>
                  <a:lnTo>
                    <a:pt x="6350" y="2895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9560"/>
                  </a:lnTo>
                  <a:lnTo>
                    <a:pt x="0" y="295910"/>
                  </a:lnTo>
                  <a:lnTo>
                    <a:pt x="647700" y="295910"/>
                  </a:lnTo>
                  <a:lnTo>
                    <a:pt x="647700" y="289560"/>
                  </a:lnTo>
                  <a:close/>
                </a:path>
              </a:pathLst>
            </a:custGeom>
            <a:solidFill>
              <a:srgbClr val="006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6870700" y="4761230"/>
              <a:ext cx="641350" cy="289560"/>
            </a:xfrm>
            <a:custGeom>
              <a:avLst/>
              <a:gdLst/>
              <a:ahLst/>
              <a:cxnLst/>
              <a:rect l="l" t="t" r="r" b="b"/>
              <a:pathLst>
                <a:path w="641350" h="289560">
                  <a:moveTo>
                    <a:pt x="641350" y="283210"/>
                  </a:moveTo>
                  <a:lnTo>
                    <a:pt x="7620" y="2832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83210"/>
                  </a:lnTo>
                  <a:lnTo>
                    <a:pt x="0" y="289560"/>
                  </a:lnTo>
                  <a:lnTo>
                    <a:pt x="641350" y="289560"/>
                  </a:lnTo>
                  <a:lnTo>
                    <a:pt x="641350" y="283210"/>
                  </a:lnTo>
                  <a:close/>
                </a:path>
              </a:pathLst>
            </a:custGeom>
            <a:solidFill>
              <a:srgbClr val="006B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6878320" y="4761230"/>
              <a:ext cx="633730" cy="283210"/>
            </a:xfrm>
            <a:custGeom>
              <a:avLst/>
              <a:gdLst/>
              <a:ahLst/>
              <a:cxnLst/>
              <a:rect l="l" t="t" r="r" b="b"/>
              <a:pathLst>
                <a:path w="633729" h="283210">
                  <a:moveTo>
                    <a:pt x="633730" y="276860"/>
                  </a:moveTo>
                  <a:lnTo>
                    <a:pt x="6350" y="2768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6860"/>
                  </a:lnTo>
                  <a:lnTo>
                    <a:pt x="0" y="283210"/>
                  </a:lnTo>
                  <a:lnTo>
                    <a:pt x="633730" y="283210"/>
                  </a:lnTo>
                  <a:lnTo>
                    <a:pt x="633730" y="276860"/>
                  </a:lnTo>
                  <a:close/>
                </a:path>
              </a:pathLst>
            </a:custGeom>
            <a:solidFill>
              <a:srgbClr val="006C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884670" y="4761230"/>
              <a:ext cx="627380" cy="276860"/>
            </a:xfrm>
            <a:custGeom>
              <a:avLst/>
              <a:gdLst/>
              <a:ahLst/>
              <a:cxnLst/>
              <a:rect l="l" t="t" r="r" b="b"/>
              <a:pathLst>
                <a:path w="627379" h="276860">
                  <a:moveTo>
                    <a:pt x="627380" y="270510"/>
                  </a:moveTo>
                  <a:lnTo>
                    <a:pt x="6350" y="2705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0510"/>
                  </a:lnTo>
                  <a:lnTo>
                    <a:pt x="0" y="276860"/>
                  </a:lnTo>
                  <a:lnTo>
                    <a:pt x="627380" y="276860"/>
                  </a:lnTo>
                  <a:lnTo>
                    <a:pt x="627380" y="270510"/>
                  </a:lnTo>
                  <a:close/>
                </a:path>
              </a:pathLst>
            </a:custGeom>
            <a:solidFill>
              <a:srgbClr val="006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891020" y="4761230"/>
              <a:ext cx="621030" cy="270510"/>
            </a:xfrm>
            <a:custGeom>
              <a:avLst/>
              <a:gdLst/>
              <a:ahLst/>
              <a:cxnLst/>
              <a:rect l="l" t="t" r="r" b="b"/>
              <a:pathLst>
                <a:path w="621029" h="270510">
                  <a:moveTo>
                    <a:pt x="621030" y="264160"/>
                  </a:moveTo>
                  <a:lnTo>
                    <a:pt x="6350" y="2641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64160"/>
                  </a:lnTo>
                  <a:lnTo>
                    <a:pt x="0" y="270510"/>
                  </a:lnTo>
                  <a:lnTo>
                    <a:pt x="621030" y="270510"/>
                  </a:lnTo>
                  <a:lnTo>
                    <a:pt x="621030" y="264160"/>
                  </a:lnTo>
                  <a:close/>
                </a:path>
              </a:pathLst>
            </a:custGeom>
            <a:solidFill>
              <a:srgbClr val="006E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897370" y="4761230"/>
              <a:ext cx="614680" cy="264160"/>
            </a:xfrm>
            <a:custGeom>
              <a:avLst/>
              <a:gdLst/>
              <a:ahLst/>
              <a:cxnLst/>
              <a:rect l="l" t="t" r="r" b="b"/>
              <a:pathLst>
                <a:path w="614679" h="264160">
                  <a:moveTo>
                    <a:pt x="614680" y="256540"/>
                  </a:moveTo>
                  <a:lnTo>
                    <a:pt x="6350" y="2565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6540"/>
                  </a:lnTo>
                  <a:lnTo>
                    <a:pt x="0" y="264160"/>
                  </a:lnTo>
                  <a:lnTo>
                    <a:pt x="614680" y="264160"/>
                  </a:lnTo>
                  <a:lnTo>
                    <a:pt x="614680" y="256540"/>
                  </a:lnTo>
                  <a:close/>
                </a:path>
              </a:pathLst>
            </a:custGeom>
            <a:solidFill>
              <a:srgbClr val="006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903720" y="4761230"/>
              <a:ext cx="608330" cy="256540"/>
            </a:xfrm>
            <a:custGeom>
              <a:avLst/>
              <a:gdLst/>
              <a:ahLst/>
              <a:cxnLst/>
              <a:rect l="l" t="t" r="r" b="b"/>
              <a:pathLst>
                <a:path w="608329" h="256539">
                  <a:moveTo>
                    <a:pt x="608330" y="250190"/>
                  </a:moveTo>
                  <a:lnTo>
                    <a:pt x="6350" y="2501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0190"/>
                  </a:lnTo>
                  <a:lnTo>
                    <a:pt x="0" y="256540"/>
                  </a:lnTo>
                  <a:lnTo>
                    <a:pt x="608330" y="256540"/>
                  </a:lnTo>
                  <a:lnTo>
                    <a:pt x="608330" y="250190"/>
                  </a:lnTo>
                  <a:close/>
                </a:path>
              </a:pathLst>
            </a:custGeom>
            <a:solidFill>
              <a:srgbClr val="0070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910070" y="4761230"/>
              <a:ext cx="601980" cy="250190"/>
            </a:xfrm>
            <a:custGeom>
              <a:avLst/>
              <a:gdLst/>
              <a:ahLst/>
              <a:cxnLst/>
              <a:rect l="l" t="t" r="r" b="b"/>
              <a:pathLst>
                <a:path w="601979" h="250189">
                  <a:moveTo>
                    <a:pt x="601980" y="243840"/>
                  </a:moveTo>
                  <a:lnTo>
                    <a:pt x="6350" y="2438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0" y="250190"/>
                  </a:lnTo>
                  <a:lnTo>
                    <a:pt x="601980" y="250190"/>
                  </a:lnTo>
                  <a:lnTo>
                    <a:pt x="601980" y="243840"/>
                  </a:lnTo>
                  <a:close/>
                </a:path>
              </a:pathLst>
            </a:custGeom>
            <a:solidFill>
              <a:srgbClr val="0071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916420" y="4761230"/>
              <a:ext cx="595630" cy="243840"/>
            </a:xfrm>
            <a:custGeom>
              <a:avLst/>
              <a:gdLst/>
              <a:ahLst/>
              <a:cxnLst/>
              <a:rect l="l" t="t" r="r" b="b"/>
              <a:pathLst>
                <a:path w="595629" h="243839">
                  <a:moveTo>
                    <a:pt x="595630" y="237490"/>
                  </a:moveTo>
                  <a:lnTo>
                    <a:pt x="6350" y="2374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7490"/>
                  </a:lnTo>
                  <a:lnTo>
                    <a:pt x="0" y="243840"/>
                  </a:lnTo>
                  <a:lnTo>
                    <a:pt x="595630" y="243840"/>
                  </a:lnTo>
                  <a:lnTo>
                    <a:pt x="595630" y="237490"/>
                  </a:lnTo>
                  <a:close/>
                </a:path>
              </a:pathLst>
            </a:custGeom>
            <a:solidFill>
              <a:srgbClr val="007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922770" y="4761230"/>
              <a:ext cx="589280" cy="237490"/>
            </a:xfrm>
            <a:custGeom>
              <a:avLst/>
              <a:gdLst/>
              <a:ahLst/>
              <a:cxnLst/>
              <a:rect l="l" t="t" r="r" b="b"/>
              <a:pathLst>
                <a:path w="589279" h="237489">
                  <a:moveTo>
                    <a:pt x="589280" y="231140"/>
                  </a:moveTo>
                  <a:lnTo>
                    <a:pt x="6350" y="2311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1140"/>
                  </a:lnTo>
                  <a:lnTo>
                    <a:pt x="0" y="237490"/>
                  </a:lnTo>
                  <a:lnTo>
                    <a:pt x="589280" y="237490"/>
                  </a:lnTo>
                  <a:lnTo>
                    <a:pt x="589280" y="231140"/>
                  </a:lnTo>
                  <a:close/>
                </a:path>
              </a:pathLst>
            </a:custGeom>
            <a:solidFill>
              <a:srgbClr val="007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6929120" y="4761230"/>
              <a:ext cx="582930" cy="231140"/>
            </a:xfrm>
            <a:custGeom>
              <a:avLst/>
              <a:gdLst/>
              <a:ahLst/>
              <a:cxnLst/>
              <a:rect l="l" t="t" r="r" b="b"/>
              <a:pathLst>
                <a:path w="582929" h="231139">
                  <a:moveTo>
                    <a:pt x="582930" y="224790"/>
                  </a:moveTo>
                  <a:lnTo>
                    <a:pt x="7620" y="22479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24790"/>
                  </a:lnTo>
                  <a:lnTo>
                    <a:pt x="0" y="231140"/>
                  </a:lnTo>
                  <a:lnTo>
                    <a:pt x="582930" y="231140"/>
                  </a:lnTo>
                  <a:lnTo>
                    <a:pt x="582930" y="224790"/>
                  </a:lnTo>
                  <a:close/>
                </a:path>
              </a:pathLst>
            </a:custGeom>
            <a:solidFill>
              <a:srgbClr val="007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6936740" y="4761230"/>
              <a:ext cx="575310" cy="224790"/>
            </a:xfrm>
            <a:custGeom>
              <a:avLst/>
              <a:gdLst/>
              <a:ahLst/>
              <a:cxnLst/>
              <a:rect l="l" t="t" r="r" b="b"/>
              <a:pathLst>
                <a:path w="575309" h="224789">
                  <a:moveTo>
                    <a:pt x="575310" y="218440"/>
                  </a:moveTo>
                  <a:lnTo>
                    <a:pt x="5080" y="218440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218440"/>
                  </a:lnTo>
                  <a:lnTo>
                    <a:pt x="0" y="224790"/>
                  </a:lnTo>
                  <a:lnTo>
                    <a:pt x="575310" y="224790"/>
                  </a:lnTo>
                  <a:lnTo>
                    <a:pt x="575310" y="218440"/>
                  </a:lnTo>
                  <a:close/>
                </a:path>
              </a:pathLst>
            </a:custGeom>
            <a:solidFill>
              <a:srgbClr val="0075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941820" y="4761230"/>
              <a:ext cx="570230" cy="218440"/>
            </a:xfrm>
            <a:custGeom>
              <a:avLst/>
              <a:gdLst/>
              <a:ahLst/>
              <a:cxnLst/>
              <a:rect l="l" t="t" r="r" b="b"/>
              <a:pathLst>
                <a:path w="570229" h="218439">
                  <a:moveTo>
                    <a:pt x="570230" y="212090"/>
                  </a:moveTo>
                  <a:lnTo>
                    <a:pt x="6350" y="212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2090"/>
                  </a:lnTo>
                  <a:lnTo>
                    <a:pt x="0" y="218440"/>
                  </a:lnTo>
                  <a:lnTo>
                    <a:pt x="570230" y="218440"/>
                  </a:lnTo>
                  <a:lnTo>
                    <a:pt x="570230" y="212090"/>
                  </a:lnTo>
                  <a:close/>
                </a:path>
              </a:pathLst>
            </a:custGeom>
            <a:solidFill>
              <a:srgbClr val="007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948170" y="4761230"/>
              <a:ext cx="563880" cy="212090"/>
            </a:xfrm>
            <a:custGeom>
              <a:avLst/>
              <a:gdLst/>
              <a:ahLst/>
              <a:cxnLst/>
              <a:rect l="l" t="t" r="r" b="b"/>
              <a:pathLst>
                <a:path w="563879" h="212089">
                  <a:moveTo>
                    <a:pt x="563880" y="205740"/>
                  </a:moveTo>
                  <a:lnTo>
                    <a:pt x="7620" y="2057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05740"/>
                  </a:lnTo>
                  <a:lnTo>
                    <a:pt x="0" y="212090"/>
                  </a:lnTo>
                  <a:lnTo>
                    <a:pt x="563880" y="212090"/>
                  </a:lnTo>
                  <a:lnTo>
                    <a:pt x="563880" y="205740"/>
                  </a:lnTo>
                  <a:close/>
                </a:path>
              </a:pathLst>
            </a:custGeom>
            <a:solidFill>
              <a:srgbClr val="007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955790" y="4761230"/>
              <a:ext cx="556260" cy="205740"/>
            </a:xfrm>
            <a:custGeom>
              <a:avLst/>
              <a:gdLst/>
              <a:ahLst/>
              <a:cxnLst/>
              <a:rect l="l" t="t" r="r" b="b"/>
              <a:pathLst>
                <a:path w="556259" h="205739">
                  <a:moveTo>
                    <a:pt x="556260" y="199390"/>
                  </a:moveTo>
                  <a:lnTo>
                    <a:pt x="6350" y="199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9390"/>
                  </a:lnTo>
                  <a:lnTo>
                    <a:pt x="0" y="205740"/>
                  </a:lnTo>
                  <a:lnTo>
                    <a:pt x="556260" y="205740"/>
                  </a:lnTo>
                  <a:lnTo>
                    <a:pt x="556260" y="199390"/>
                  </a:lnTo>
                  <a:close/>
                </a:path>
              </a:pathLst>
            </a:custGeom>
            <a:solidFill>
              <a:srgbClr val="007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962140" y="4761230"/>
              <a:ext cx="549910" cy="199390"/>
            </a:xfrm>
            <a:custGeom>
              <a:avLst/>
              <a:gdLst/>
              <a:ahLst/>
              <a:cxnLst/>
              <a:rect l="l" t="t" r="r" b="b"/>
              <a:pathLst>
                <a:path w="549909" h="199389">
                  <a:moveTo>
                    <a:pt x="549910" y="193040"/>
                  </a:moveTo>
                  <a:lnTo>
                    <a:pt x="6350" y="193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3040"/>
                  </a:lnTo>
                  <a:lnTo>
                    <a:pt x="0" y="199390"/>
                  </a:lnTo>
                  <a:lnTo>
                    <a:pt x="549910" y="199390"/>
                  </a:lnTo>
                  <a:lnTo>
                    <a:pt x="549910" y="193040"/>
                  </a:lnTo>
                  <a:close/>
                </a:path>
              </a:pathLst>
            </a:custGeom>
            <a:solidFill>
              <a:srgbClr val="007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968490" y="4761230"/>
              <a:ext cx="543560" cy="193040"/>
            </a:xfrm>
            <a:custGeom>
              <a:avLst/>
              <a:gdLst/>
              <a:ahLst/>
              <a:cxnLst/>
              <a:rect l="l" t="t" r="r" b="b"/>
              <a:pathLst>
                <a:path w="543559" h="193039">
                  <a:moveTo>
                    <a:pt x="543560" y="186690"/>
                  </a:moveTo>
                  <a:lnTo>
                    <a:pt x="6350" y="186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6690"/>
                  </a:lnTo>
                  <a:lnTo>
                    <a:pt x="0" y="193040"/>
                  </a:lnTo>
                  <a:lnTo>
                    <a:pt x="543560" y="193040"/>
                  </a:lnTo>
                  <a:lnTo>
                    <a:pt x="543560" y="186690"/>
                  </a:lnTo>
                  <a:close/>
                </a:path>
              </a:pathLst>
            </a:custGeom>
            <a:solidFill>
              <a:srgbClr val="007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974840" y="4761230"/>
              <a:ext cx="537210" cy="186690"/>
            </a:xfrm>
            <a:custGeom>
              <a:avLst/>
              <a:gdLst/>
              <a:ahLst/>
              <a:cxnLst/>
              <a:rect l="l" t="t" r="r" b="b"/>
              <a:pathLst>
                <a:path w="537209" h="186689">
                  <a:moveTo>
                    <a:pt x="537210" y="180340"/>
                  </a:moveTo>
                  <a:lnTo>
                    <a:pt x="6350" y="180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0340"/>
                  </a:lnTo>
                  <a:lnTo>
                    <a:pt x="0" y="186690"/>
                  </a:lnTo>
                  <a:lnTo>
                    <a:pt x="537210" y="186690"/>
                  </a:lnTo>
                  <a:lnTo>
                    <a:pt x="537210" y="180340"/>
                  </a:lnTo>
                  <a:close/>
                </a:path>
              </a:pathLst>
            </a:custGeom>
            <a:solidFill>
              <a:srgbClr val="007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981190" y="4761230"/>
              <a:ext cx="530860" cy="180340"/>
            </a:xfrm>
            <a:custGeom>
              <a:avLst/>
              <a:gdLst/>
              <a:ahLst/>
              <a:cxnLst/>
              <a:rect l="l" t="t" r="r" b="b"/>
              <a:pathLst>
                <a:path w="530859" h="180339">
                  <a:moveTo>
                    <a:pt x="530860" y="172720"/>
                  </a:moveTo>
                  <a:lnTo>
                    <a:pt x="6350" y="1727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2720"/>
                  </a:lnTo>
                  <a:lnTo>
                    <a:pt x="0" y="180340"/>
                  </a:lnTo>
                  <a:lnTo>
                    <a:pt x="530860" y="180340"/>
                  </a:lnTo>
                  <a:lnTo>
                    <a:pt x="530860" y="172720"/>
                  </a:lnTo>
                  <a:close/>
                </a:path>
              </a:pathLst>
            </a:custGeom>
            <a:solidFill>
              <a:srgbClr val="007C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987540" y="4761230"/>
              <a:ext cx="524510" cy="172720"/>
            </a:xfrm>
            <a:custGeom>
              <a:avLst/>
              <a:gdLst/>
              <a:ahLst/>
              <a:cxnLst/>
              <a:rect l="l" t="t" r="r" b="b"/>
              <a:pathLst>
                <a:path w="524509" h="172720">
                  <a:moveTo>
                    <a:pt x="524510" y="166370"/>
                  </a:moveTo>
                  <a:lnTo>
                    <a:pt x="6350" y="1663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6370"/>
                  </a:lnTo>
                  <a:lnTo>
                    <a:pt x="0" y="172720"/>
                  </a:lnTo>
                  <a:lnTo>
                    <a:pt x="524510" y="172720"/>
                  </a:lnTo>
                  <a:lnTo>
                    <a:pt x="524510" y="166370"/>
                  </a:lnTo>
                  <a:close/>
                </a:path>
              </a:pathLst>
            </a:custGeom>
            <a:solidFill>
              <a:srgbClr val="007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993890" y="4761230"/>
              <a:ext cx="518159" cy="166370"/>
            </a:xfrm>
            <a:custGeom>
              <a:avLst/>
              <a:gdLst/>
              <a:ahLst/>
              <a:cxnLst/>
              <a:rect l="l" t="t" r="r" b="b"/>
              <a:pathLst>
                <a:path w="518159" h="166370">
                  <a:moveTo>
                    <a:pt x="518160" y="160020"/>
                  </a:moveTo>
                  <a:lnTo>
                    <a:pt x="6350" y="160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0020"/>
                  </a:lnTo>
                  <a:lnTo>
                    <a:pt x="0" y="166370"/>
                  </a:lnTo>
                  <a:lnTo>
                    <a:pt x="518160" y="166370"/>
                  </a:lnTo>
                  <a:lnTo>
                    <a:pt x="518160" y="160020"/>
                  </a:lnTo>
                  <a:close/>
                </a:path>
              </a:pathLst>
            </a:custGeom>
            <a:solidFill>
              <a:srgbClr val="007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000240" y="4761230"/>
              <a:ext cx="511809" cy="160020"/>
            </a:xfrm>
            <a:custGeom>
              <a:avLst/>
              <a:gdLst/>
              <a:ahLst/>
              <a:cxnLst/>
              <a:rect l="l" t="t" r="r" b="b"/>
              <a:pathLst>
                <a:path w="511809" h="160020">
                  <a:moveTo>
                    <a:pt x="511810" y="153670"/>
                  </a:moveTo>
                  <a:lnTo>
                    <a:pt x="6350" y="1536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53670"/>
                  </a:lnTo>
                  <a:lnTo>
                    <a:pt x="0" y="160020"/>
                  </a:lnTo>
                  <a:lnTo>
                    <a:pt x="511810" y="160020"/>
                  </a:lnTo>
                  <a:lnTo>
                    <a:pt x="511810" y="153670"/>
                  </a:lnTo>
                  <a:close/>
                </a:path>
              </a:pathLst>
            </a:custGeom>
            <a:solidFill>
              <a:srgbClr val="007F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006590" y="4761230"/>
              <a:ext cx="505459" cy="153670"/>
            </a:xfrm>
            <a:custGeom>
              <a:avLst/>
              <a:gdLst/>
              <a:ahLst/>
              <a:cxnLst/>
              <a:rect l="l" t="t" r="r" b="b"/>
              <a:pathLst>
                <a:path w="505459" h="153670">
                  <a:moveTo>
                    <a:pt x="505460" y="147320"/>
                  </a:moveTo>
                  <a:lnTo>
                    <a:pt x="6350" y="147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7320"/>
                  </a:lnTo>
                  <a:lnTo>
                    <a:pt x="0" y="153670"/>
                  </a:lnTo>
                  <a:lnTo>
                    <a:pt x="505460" y="153670"/>
                  </a:lnTo>
                  <a:lnTo>
                    <a:pt x="505460" y="147320"/>
                  </a:lnTo>
                  <a:close/>
                </a:path>
              </a:pathLst>
            </a:custGeom>
            <a:solidFill>
              <a:srgbClr val="008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012940" y="4761230"/>
              <a:ext cx="499109" cy="147320"/>
            </a:xfrm>
            <a:custGeom>
              <a:avLst/>
              <a:gdLst/>
              <a:ahLst/>
              <a:cxnLst/>
              <a:rect l="l" t="t" r="r" b="b"/>
              <a:pathLst>
                <a:path w="499109" h="147320">
                  <a:moveTo>
                    <a:pt x="499110" y="140970"/>
                  </a:moveTo>
                  <a:lnTo>
                    <a:pt x="7620" y="14097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40970"/>
                  </a:lnTo>
                  <a:lnTo>
                    <a:pt x="0" y="147320"/>
                  </a:lnTo>
                  <a:lnTo>
                    <a:pt x="499110" y="147320"/>
                  </a:lnTo>
                  <a:lnTo>
                    <a:pt x="499110" y="140970"/>
                  </a:lnTo>
                  <a:close/>
                </a:path>
              </a:pathLst>
            </a:custGeom>
            <a:solidFill>
              <a:srgbClr val="0081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020560" y="4761230"/>
              <a:ext cx="491490" cy="140970"/>
            </a:xfrm>
            <a:custGeom>
              <a:avLst/>
              <a:gdLst/>
              <a:ahLst/>
              <a:cxnLst/>
              <a:rect l="l" t="t" r="r" b="b"/>
              <a:pathLst>
                <a:path w="491490" h="140970">
                  <a:moveTo>
                    <a:pt x="491490" y="134620"/>
                  </a:moveTo>
                  <a:lnTo>
                    <a:pt x="6350" y="134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34620"/>
                  </a:lnTo>
                  <a:lnTo>
                    <a:pt x="0" y="140970"/>
                  </a:lnTo>
                  <a:lnTo>
                    <a:pt x="491490" y="140970"/>
                  </a:lnTo>
                  <a:lnTo>
                    <a:pt x="491490" y="134620"/>
                  </a:lnTo>
                  <a:close/>
                </a:path>
              </a:pathLst>
            </a:custGeom>
            <a:solidFill>
              <a:srgbClr val="008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026910" y="4761230"/>
              <a:ext cx="485140" cy="134620"/>
            </a:xfrm>
            <a:custGeom>
              <a:avLst/>
              <a:gdLst/>
              <a:ahLst/>
              <a:cxnLst/>
              <a:rect l="l" t="t" r="r" b="b"/>
              <a:pathLst>
                <a:path w="485140" h="134620">
                  <a:moveTo>
                    <a:pt x="485140" y="128270"/>
                  </a:moveTo>
                  <a:lnTo>
                    <a:pt x="6350" y="128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134620"/>
                  </a:lnTo>
                  <a:lnTo>
                    <a:pt x="485140" y="134620"/>
                  </a:lnTo>
                  <a:lnTo>
                    <a:pt x="485140" y="128270"/>
                  </a:lnTo>
                  <a:close/>
                </a:path>
              </a:pathLst>
            </a:custGeom>
            <a:solidFill>
              <a:srgbClr val="0083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033260" y="4761230"/>
              <a:ext cx="478790" cy="128270"/>
            </a:xfrm>
            <a:custGeom>
              <a:avLst/>
              <a:gdLst/>
              <a:ahLst/>
              <a:cxnLst/>
              <a:rect l="l" t="t" r="r" b="b"/>
              <a:pathLst>
                <a:path w="478790" h="128270">
                  <a:moveTo>
                    <a:pt x="478790" y="121920"/>
                  </a:moveTo>
                  <a:lnTo>
                    <a:pt x="6350" y="121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0" y="128270"/>
                  </a:lnTo>
                  <a:lnTo>
                    <a:pt x="478790" y="128270"/>
                  </a:lnTo>
                  <a:lnTo>
                    <a:pt x="478790" y="121920"/>
                  </a:lnTo>
                  <a:close/>
                </a:path>
              </a:pathLst>
            </a:custGeom>
            <a:solidFill>
              <a:srgbClr val="0084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039610" y="4761230"/>
              <a:ext cx="472440" cy="121920"/>
            </a:xfrm>
            <a:custGeom>
              <a:avLst/>
              <a:gdLst/>
              <a:ahLst/>
              <a:cxnLst/>
              <a:rect l="l" t="t" r="r" b="b"/>
              <a:pathLst>
                <a:path w="472440" h="121920">
                  <a:moveTo>
                    <a:pt x="472440" y="115570"/>
                  </a:moveTo>
                  <a:lnTo>
                    <a:pt x="6350" y="115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0" y="121920"/>
                  </a:lnTo>
                  <a:lnTo>
                    <a:pt x="472440" y="121920"/>
                  </a:lnTo>
                  <a:lnTo>
                    <a:pt x="472440" y="115570"/>
                  </a:lnTo>
                  <a:close/>
                </a:path>
              </a:pathLst>
            </a:custGeom>
            <a:solidFill>
              <a:srgbClr val="0085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7045960" y="4761230"/>
              <a:ext cx="466090" cy="115570"/>
            </a:xfrm>
            <a:custGeom>
              <a:avLst/>
              <a:gdLst/>
              <a:ahLst/>
              <a:cxnLst/>
              <a:rect l="l" t="t" r="r" b="b"/>
              <a:pathLst>
                <a:path w="466090" h="115570">
                  <a:moveTo>
                    <a:pt x="466090" y="107950"/>
                  </a:moveTo>
                  <a:lnTo>
                    <a:pt x="6350" y="1079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7950"/>
                  </a:lnTo>
                  <a:lnTo>
                    <a:pt x="0" y="115570"/>
                  </a:lnTo>
                  <a:lnTo>
                    <a:pt x="466090" y="115570"/>
                  </a:lnTo>
                  <a:lnTo>
                    <a:pt x="466090" y="107950"/>
                  </a:lnTo>
                  <a:close/>
                </a:path>
              </a:pathLst>
            </a:custGeom>
            <a:solidFill>
              <a:srgbClr val="008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7052310" y="4761230"/>
              <a:ext cx="459740" cy="107950"/>
            </a:xfrm>
            <a:custGeom>
              <a:avLst/>
              <a:gdLst/>
              <a:ahLst/>
              <a:cxnLst/>
              <a:rect l="l" t="t" r="r" b="b"/>
              <a:pathLst>
                <a:path w="459740" h="107950">
                  <a:moveTo>
                    <a:pt x="459740" y="101600"/>
                  </a:moveTo>
                  <a:lnTo>
                    <a:pt x="6350" y="1016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1600"/>
                  </a:lnTo>
                  <a:lnTo>
                    <a:pt x="0" y="107950"/>
                  </a:lnTo>
                  <a:lnTo>
                    <a:pt x="459740" y="107950"/>
                  </a:lnTo>
                  <a:lnTo>
                    <a:pt x="459740" y="101600"/>
                  </a:lnTo>
                  <a:close/>
                </a:path>
              </a:pathLst>
            </a:custGeom>
            <a:solidFill>
              <a:srgbClr val="008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7058660" y="4761230"/>
              <a:ext cx="453390" cy="101600"/>
            </a:xfrm>
            <a:custGeom>
              <a:avLst/>
              <a:gdLst/>
              <a:ahLst/>
              <a:cxnLst/>
              <a:rect l="l" t="t" r="r" b="b"/>
              <a:pathLst>
                <a:path w="453390" h="101600">
                  <a:moveTo>
                    <a:pt x="453390" y="95250"/>
                  </a:moveTo>
                  <a:lnTo>
                    <a:pt x="6350" y="952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0" y="101600"/>
                  </a:lnTo>
                  <a:lnTo>
                    <a:pt x="453390" y="101600"/>
                  </a:lnTo>
                  <a:lnTo>
                    <a:pt x="453390" y="95250"/>
                  </a:lnTo>
                  <a:close/>
                </a:path>
              </a:pathLst>
            </a:custGeom>
            <a:solidFill>
              <a:srgbClr val="0088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7065010" y="4761230"/>
              <a:ext cx="447040" cy="95250"/>
            </a:xfrm>
            <a:custGeom>
              <a:avLst/>
              <a:gdLst/>
              <a:ahLst/>
              <a:cxnLst/>
              <a:rect l="l" t="t" r="r" b="b"/>
              <a:pathLst>
                <a:path w="447040" h="95250">
                  <a:moveTo>
                    <a:pt x="447040" y="88900"/>
                  </a:moveTo>
                  <a:lnTo>
                    <a:pt x="6350" y="889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8900"/>
                  </a:lnTo>
                  <a:lnTo>
                    <a:pt x="0" y="95250"/>
                  </a:lnTo>
                  <a:lnTo>
                    <a:pt x="447040" y="95250"/>
                  </a:lnTo>
                  <a:lnTo>
                    <a:pt x="447040" y="88900"/>
                  </a:lnTo>
                  <a:close/>
                </a:path>
              </a:pathLst>
            </a:custGeom>
            <a:solidFill>
              <a:srgbClr val="008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7071360" y="4761230"/>
              <a:ext cx="440690" cy="88900"/>
            </a:xfrm>
            <a:custGeom>
              <a:avLst/>
              <a:gdLst/>
              <a:ahLst/>
              <a:cxnLst/>
              <a:rect l="l" t="t" r="r" b="b"/>
              <a:pathLst>
                <a:path w="440690" h="88900">
                  <a:moveTo>
                    <a:pt x="440690" y="82550"/>
                  </a:moveTo>
                  <a:lnTo>
                    <a:pt x="6350" y="825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88900"/>
                  </a:lnTo>
                  <a:lnTo>
                    <a:pt x="440690" y="88900"/>
                  </a:lnTo>
                  <a:lnTo>
                    <a:pt x="440690" y="82550"/>
                  </a:lnTo>
                  <a:close/>
                </a:path>
              </a:pathLst>
            </a:custGeom>
            <a:solidFill>
              <a:srgbClr val="008A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7077710" y="4761230"/>
              <a:ext cx="434340" cy="82550"/>
            </a:xfrm>
            <a:custGeom>
              <a:avLst/>
              <a:gdLst/>
              <a:ahLst/>
              <a:cxnLst/>
              <a:rect l="l" t="t" r="r" b="b"/>
              <a:pathLst>
                <a:path w="434340" h="82550">
                  <a:moveTo>
                    <a:pt x="434340" y="76200"/>
                  </a:moveTo>
                  <a:lnTo>
                    <a:pt x="7620" y="762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0" y="82550"/>
                  </a:lnTo>
                  <a:lnTo>
                    <a:pt x="434340" y="82550"/>
                  </a:lnTo>
                  <a:lnTo>
                    <a:pt x="434340" y="76200"/>
                  </a:lnTo>
                  <a:close/>
                </a:path>
              </a:pathLst>
            </a:custGeom>
            <a:solidFill>
              <a:srgbClr val="008B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7085330" y="4761230"/>
              <a:ext cx="426720" cy="76200"/>
            </a:xfrm>
            <a:custGeom>
              <a:avLst/>
              <a:gdLst/>
              <a:ahLst/>
              <a:cxnLst/>
              <a:rect l="l" t="t" r="r" b="b"/>
              <a:pathLst>
                <a:path w="426720" h="76200">
                  <a:moveTo>
                    <a:pt x="426720" y="69850"/>
                  </a:moveTo>
                  <a:lnTo>
                    <a:pt x="5080" y="69850"/>
                  </a:lnTo>
                  <a:lnTo>
                    <a:pt x="5080" y="0"/>
                  </a:lnTo>
                  <a:lnTo>
                    <a:pt x="0" y="0"/>
                  </a:lnTo>
                  <a:lnTo>
                    <a:pt x="0" y="69850"/>
                  </a:lnTo>
                  <a:lnTo>
                    <a:pt x="0" y="76200"/>
                  </a:lnTo>
                  <a:lnTo>
                    <a:pt x="426720" y="76200"/>
                  </a:lnTo>
                  <a:lnTo>
                    <a:pt x="426720" y="69850"/>
                  </a:lnTo>
                  <a:close/>
                </a:path>
              </a:pathLst>
            </a:custGeom>
            <a:solidFill>
              <a:srgbClr val="008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7090410" y="4761230"/>
              <a:ext cx="421640" cy="69850"/>
            </a:xfrm>
            <a:custGeom>
              <a:avLst/>
              <a:gdLst/>
              <a:ahLst/>
              <a:cxnLst/>
              <a:rect l="l" t="t" r="r" b="b"/>
              <a:pathLst>
                <a:path w="421640" h="69850">
                  <a:moveTo>
                    <a:pt x="421640" y="63500"/>
                  </a:moveTo>
                  <a:lnTo>
                    <a:pt x="7620" y="635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69850"/>
                  </a:lnTo>
                  <a:lnTo>
                    <a:pt x="421640" y="69850"/>
                  </a:lnTo>
                  <a:lnTo>
                    <a:pt x="421640" y="63500"/>
                  </a:lnTo>
                  <a:close/>
                </a:path>
              </a:pathLst>
            </a:custGeom>
            <a:solidFill>
              <a:srgbClr val="008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7098030" y="4761230"/>
              <a:ext cx="414020" cy="63500"/>
            </a:xfrm>
            <a:custGeom>
              <a:avLst/>
              <a:gdLst/>
              <a:ahLst/>
              <a:cxnLst/>
              <a:rect l="l" t="t" r="r" b="b"/>
              <a:pathLst>
                <a:path w="414020" h="63500">
                  <a:moveTo>
                    <a:pt x="414020" y="57150"/>
                  </a:moveTo>
                  <a:lnTo>
                    <a:pt x="6350" y="57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63500"/>
                  </a:lnTo>
                  <a:lnTo>
                    <a:pt x="414020" y="63500"/>
                  </a:lnTo>
                  <a:lnTo>
                    <a:pt x="414020" y="57150"/>
                  </a:lnTo>
                  <a:close/>
                </a:path>
              </a:pathLst>
            </a:custGeom>
            <a:solidFill>
              <a:srgbClr val="008E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7104380" y="4761230"/>
              <a:ext cx="407670" cy="57150"/>
            </a:xfrm>
            <a:custGeom>
              <a:avLst/>
              <a:gdLst/>
              <a:ahLst/>
              <a:cxnLst/>
              <a:rect l="l" t="t" r="r" b="b"/>
              <a:pathLst>
                <a:path w="407670" h="57150">
                  <a:moveTo>
                    <a:pt x="407670" y="50800"/>
                  </a:moveTo>
                  <a:lnTo>
                    <a:pt x="6350" y="50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0"/>
                  </a:lnTo>
                  <a:lnTo>
                    <a:pt x="0" y="57150"/>
                  </a:lnTo>
                  <a:lnTo>
                    <a:pt x="407670" y="57150"/>
                  </a:lnTo>
                  <a:lnTo>
                    <a:pt x="407670" y="50800"/>
                  </a:lnTo>
                  <a:close/>
                </a:path>
              </a:pathLst>
            </a:custGeom>
            <a:solidFill>
              <a:srgbClr val="008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7110730" y="4761230"/>
              <a:ext cx="401320" cy="50800"/>
            </a:xfrm>
            <a:custGeom>
              <a:avLst/>
              <a:gdLst/>
              <a:ahLst/>
              <a:cxnLst/>
              <a:rect l="l" t="t" r="r" b="b"/>
              <a:pathLst>
                <a:path w="401320" h="50800">
                  <a:moveTo>
                    <a:pt x="401320" y="44450"/>
                  </a:moveTo>
                  <a:lnTo>
                    <a:pt x="6350" y="44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"/>
                  </a:lnTo>
                  <a:lnTo>
                    <a:pt x="0" y="50800"/>
                  </a:lnTo>
                  <a:lnTo>
                    <a:pt x="401320" y="50800"/>
                  </a:lnTo>
                  <a:lnTo>
                    <a:pt x="401320" y="44450"/>
                  </a:lnTo>
                  <a:close/>
                </a:path>
              </a:pathLst>
            </a:custGeom>
            <a:solidFill>
              <a:srgbClr val="009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7117080" y="4761230"/>
              <a:ext cx="394970" cy="44450"/>
            </a:xfrm>
            <a:custGeom>
              <a:avLst/>
              <a:gdLst/>
              <a:ahLst/>
              <a:cxnLst/>
              <a:rect l="l" t="t" r="r" b="b"/>
              <a:pathLst>
                <a:path w="394970" h="44450">
                  <a:moveTo>
                    <a:pt x="394970" y="38100"/>
                  </a:moveTo>
                  <a:lnTo>
                    <a:pt x="6350" y="38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44450"/>
                  </a:lnTo>
                  <a:lnTo>
                    <a:pt x="394970" y="44450"/>
                  </a:lnTo>
                  <a:lnTo>
                    <a:pt x="394970" y="38100"/>
                  </a:lnTo>
                  <a:close/>
                </a:path>
              </a:pathLst>
            </a:custGeom>
            <a:solidFill>
              <a:srgbClr val="009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7123430" y="4761230"/>
              <a:ext cx="388620" cy="38100"/>
            </a:xfrm>
            <a:custGeom>
              <a:avLst/>
              <a:gdLst/>
              <a:ahLst/>
              <a:cxnLst/>
              <a:rect l="l" t="t" r="r" b="b"/>
              <a:pathLst>
                <a:path w="388620" h="38100">
                  <a:moveTo>
                    <a:pt x="388620" y="30480"/>
                  </a:moveTo>
                  <a:lnTo>
                    <a:pt x="6350" y="304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38100"/>
                  </a:lnTo>
                  <a:lnTo>
                    <a:pt x="388620" y="38100"/>
                  </a:lnTo>
                  <a:lnTo>
                    <a:pt x="388620" y="30480"/>
                  </a:lnTo>
                  <a:close/>
                </a:path>
              </a:pathLst>
            </a:custGeom>
            <a:solidFill>
              <a:srgbClr val="0092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7129780" y="4761230"/>
              <a:ext cx="382270" cy="30480"/>
            </a:xfrm>
            <a:custGeom>
              <a:avLst/>
              <a:gdLst/>
              <a:ahLst/>
              <a:cxnLst/>
              <a:rect l="l" t="t" r="r" b="b"/>
              <a:pathLst>
                <a:path w="382270" h="30479">
                  <a:moveTo>
                    <a:pt x="382270" y="24130"/>
                  </a:moveTo>
                  <a:lnTo>
                    <a:pt x="6350" y="241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30480"/>
                  </a:lnTo>
                  <a:lnTo>
                    <a:pt x="382270" y="30480"/>
                  </a:lnTo>
                  <a:lnTo>
                    <a:pt x="382270" y="24130"/>
                  </a:lnTo>
                  <a:close/>
                </a:path>
              </a:pathLst>
            </a:custGeom>
            <a:solidFill>
              <a:srgbClr val="009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7136130" y="4761230"/>
              <a:ext cx="375920" cy="24130"/>
            </a:xfrm>
            <a:custGeom>
              <a:avLst/>
              <a:gdLst/>
              <a:ahLst/>
              <a:cxnLst/>
              <a:rect l="l" t="t" r="r" b="b"/>
              <a:pathLst>
                <a:path w="375920" h="24129">
                  <a:moveTo>
                    <a:pt x="375920" y="17780"/>
                  </a:moveTo>
                  <a:lnTo>
                    <a:pt x="6350" y="177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780"/>
                  </a:lnTo>
                  <a:lnTo>
                    <a:pt x="0" y="24130"/>
                  </a:lnTo>
                  <a:lnTo>
                    <a:pt x="375920" y="24130"/>
                  </a:lnTo>
                  <a:lnTo>
                    <a:pt x="375920" y="17780"/>
                  </a:lnTo>
                  <a:close/>
                </a:path>
              </a:pathLst>
            </a:custGeom>
            <a:solidFill>
              <a:srgbClr val="009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7142480" y="4761230"/>
              <a:ext cx="369570" cy="17780"/>
            </a:xfrm>
            <a:custGeom>
              <a:avLst/>
              <a:gdLst/>
              <a:ahLst/>
              <a:cxnLst/>
              <a:rect l="l" t="t" r="r" b="b"/>
              <a:pathLst>
                <a:path w="369570" h="17779">
                  <a:moveTo>
                    <a:pt x="369570" y="11430"/>
                  </a:moveTo>
                  <a:lnTo>
                    <a:pt x="6350" y="114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17780"/>
                  </a:lnTo>
                  <a:lnTo>
                    <a:pt x="369570" y="17780"/>
                  </a:lnTo>
                  <a:lnTo>
                    <a:pt x="369570" y="11430"/>
                  </a:lnTo>
                  <a:close/>
                </a:path>
              </a:pathLst>
            </a:custGeom>
            <a:solidFill>
              <a:srgbClr val="0095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7148830" y="4761230"/>
              <a:ext cx="363220" cy="11430"/>
            </a:xfrm>
            <a:custGeom>
              <a:avLst/>
              <a:gdLst/>
              <a:ahLst/>
              <a:cxnLst/>
              <a:rect l="l" t="t" r="r" b="b"/>
              <a:pathLst>
                <a:path w="363220" h="11429">
                  <a:moveTo>
                    <a:pt x="363220" y="5080"/>
                  </a:moveTo>
                  <a:lnTo>
                    <a:pt x="6350" y="5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363220" y="11430"/>
                  </a:lnTo>
                  <a:lnTo>
                    <a:pt x="363220" y="5080"/>
                  </a:lnTo>
                  <a:close/>
                </a:path>
              </a:pathLst>
            </a:custGeom>
            <a:solidFill>
              <a:srgbClr val="009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7155179" y="4761230"/>
              <a:ext cx="356870" cy="5080"/>
            </a:xfrm>
            <a:custGeom>
              <a:avLst/>
              <a:gdLst/>
              <a:ahLst/>
              <a:cxnLst/>
              <a:rect l="l" t="t" r="r" b="b"/>
              <a:pathLst>
                <a:path w="356870" h="5079">
                  <a:moveTo>
                    <a:pt x="0" y="0"/>
                  </a:moveTo>
                  <a:lnTo>
                    <a:pt x="356870" y="0"/>
                  </a:lnTo>
                  <a:lnTo>
                    <a:pt x="356870" y="5080"/>
                  </a:lnTo>
                  <a:lnTo>
                    <a:pt x="0" y="5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5495289" y="4761230"/>
              <a:ext cx="2015489" cy="1316990"/>
            </a:xfrm>
            <a:custGeom>
              <a:avLst/>
              <a:gdLst/>
              <a:ahLst/>
              <a:cxnLst/>
              <a:rect l="l" t="t" r="r" b="b"/>
              <a:pathLst>
                <a:path w="2015490" h="1316989">
                  <a:moveTo>
                    <a:pt x="1007110" y="1316990"/>
                  </a:moveTo>
                  <a:lnTo>
                    <a:pt x="0" y="1316990"/>
                  </a:lnTo>
                  <a:lnTo>
                    <a:pt x="0" y="0"/>
                  </a:lnTo>
                  <a:lnTo>
                    <a:pt x="2015489" y="0"/>
                  </a:lnTo>
                  <a:lnTo>
                    <a:pt x="2015489" y="1316990"/>
                  </a:lnTo>
                  <a:lnTo>
                    <a:pt x="1007110" y="131699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3" name="object 323"/>
          <p:cNvSpPr txBox="1"/>
          <p:nvPr/>
        </p:nvSpPr>
        <p:spPr>
          <a:xfrm>
            <a:off x="8190212" y="5238750"/>
            <a:ext cx="95902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1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sz="2200" b="1" spc="-1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200" b="1" spc="5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er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24" name="object 324"/>
          <p:cNvGrpSpPr/>
          <p:nvPr/>
        </p:nvGrpSpPr>
        <p:grpSpPr>
          <a:xfrm>
            <a:off x="2360612" y="4495800"/>
            <a:ext cx="2921933" cy="1725930"/>
            <a:chOff x="1940560" y="4352290"/>
            <a:chExt cx="2192020" cy="1725930"/>
          </a:xfrm>
        </p:grpSpPr>
        <p:sp>
          <p:nvSpPr>
            <p:cNvPr id="325" name="object 325"/>
            <p:cNvSpPr/>
            <p:nvPr/>
          </p:nvSpPr>
          <p:spPr>
            <a:xfrm>
              <a:off x="3535680" y="4352290"/>
              <a:ext cx="596900" cy="533400"/>
            </a:xfrm>
            <a:custGeom>
              <a:avLst/>
              <a:gdLst/>
              <a:ahLst/>
              <a:cxnLst/>
              <a:rect l="l" t="t" r="r" b="b"/>
              <a:pathLst>
                <a:path w="596900" h="533400">
                  <a:moveTo>
                    <a:pt x="596900" y="0"/>
                  </a:moveTo>
                  <a:lnTo>
                    <a:pt x="0" y="533400"/>
                  </a:lnTo>
                </a:path>
              </a:pathLst>
            </a:custGeom>
            <a:ln w="28393">
              <a:solidFill>
                <a:srgbClr val="000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940560" y="4761230"/>
              <a:ext cx="2015489" cy="1316990"/>
            </a:xfrm>
            <a:custGeom>
              <a:avLst/>
              <a:gdLst/>
              <a:ahLst/>
              <a:cxnLst/>
              <a:rect l="l" t="t" r="r" b="b"/>
              <a:pathLst>
                <a:path w="2015489" h="1316989">
                  <a:moveTo>
                    <a:pt x="2015490" y="645160"/>
                  </a:moveTo>
                  <a:lnTo>
                    <a:pt x="1019810" y="645160"/>
                  </a:lnTo>
                  <a:lnTo>
                    <a:pt x="1019810" y="0"/>
                  </a:lnTo>
                  <a:lnTo>
                    <a:pt x="1013460" y="0"/>
                  </a:lnTo>
                  <a:lnTo>
                    <a:pt x="0" y="0"/>
                  </a:lnTo>
                  <a:lnTo>
                    <a:pt x="0" y="651510"/>
                  </a:lnTo>
                  <a:lnTo>
                    <a:pt x="0" y="1316990"/>
                  </a:lnTo>
                  <a:lnTo>
                    <a:pt x="2015490" y="1316990"/>
                  </a:lnTo>
                  <a:lnTo>
                    <a:pt x="2015490" y="651510"/>
                  </a:lnTo>
                  <a:lnTo>
                    <a:pt x="2015490" y="645160"/>
                  </a:lnTo>
                  <a:close/>
                </a:path>
              </a:pathLst>
            </a:custGeom>
            <a:solidFill>
              <a:srgbClr val="0033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960370" y="4761230"/>
              <a:ext cx="995680" cy="645160"/>
            </a:xfrm>
            <a:custGeom>
              <a:avLst/>
              <a:gdLst/>
              <a:ahLst/>
              <a:cxnLst/>
              <a:rect l="l" t="t" r="r" b="b"/>
              <a:pathLst>
                <a:path w="995679" h="645160">
                  <a:moveTo>
                    <a:pt x="995680" y="638810"/>
                  </a:moveTo>
                  <a:lnTo>
                    <a:pt x="6350" y="6388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8810"/>
                  </a:lnTo>
                  <a:lnTo>
                    <a:pt x="0" y="645160"/>
                  </a:lnTo>
                  <a:lnTo>
                    <a:pt x="995680" y="645160"/>
                  </a:lnTo>
                  <a:lnTo>
                    <a:pt x="995680" y="638810"/>
                  </a:lnTo>
                  <a:close/>
                </a:path>
              </a:pathLst>
            </a:custGeom>
            <a:solidFill>
              <a:srgbClr val="003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966720" y="4761230"/>
              <a:ext cx="989330" cy="638810"/>
            </a:xfrm>
            <a:custGeom>
              <a:avLst/>
              <a:gdLst/>
              <a:ahLst/>
              <a:cxnLst/>
              <a:rect l="l" t="t" r="r" b="b"/>
              <a:pathLst>
                <a:path w="989329" h="638810">
                  <a:moveTo>
                    <a:pt x="989330" y="632460"/>
                  </a:moveTo>
                  <a:lnTo>
                    <a:pt x="6350" y="6324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2460"/>
                  </a:lnTo>
                  <a:lnTo>
                    <a:pt x="0" y="638810"/>
                  </a:lnTo>
                  <a:lnTo>
                    <a:pt x="989330" y="638810"/>
                  </a:lnTo>
                  <a:lnTo>
                    <a:pt x="989330" y="632460"/>
                  </a:lnTo>
                  <a:close/>
                </a:path>
              </a:pathLst>
            </a:custGeom>
            <a:solidFill>
              <a:srgbClr val="003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973070" y="4761230"/>
              <a:ext cx="982980" cy="632460"/>
            </a:xfrm>
            <a:custGeom>
              <a:avLst/>
              <a:gdLst/>
              <a:ahLst/>
              <a:cxnLst/>
              <a:rect l="l" t="t" r="r" b="b"/>
              <a:pathLst>
                <a:path w="982979" h="632460">
                  <a:moveTo>
                    <a:pt x="982980" y="626110"/>
                  </a:moveTo>
                  <a:lnTo>
                    <a:pt x="7620" y="6261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626110"/>
                  </a:lnTo>
                  <a:lnTo>
                    <a:pt x="0" y="632460"/>
                  </a:lnTo>
                  <a:lnTo>
                    <a:pt x="982980" y="632460"/>
                  </a:lnTo>
                  <a:lnTo>
                    <a:pt x="982980" y="626110"/>
                  </a:lnTo>
                  <a:close/>
                </a:path>
              </a:pathLst>
            </a:custGeom>
            <a:solidFill>
              <a:srgbClr val="003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980690" y="4761230"/>
              <a:ext cx="975360" cy="626110"/>
            </a:xfrm>
            <a:custGeom>
              <a:avLst/>
              <a:gdLst/>
              <a:ahLst/>
              <a:cxnLst/>
              <a:rect l="l" t="t" r="r" b="b"/>
              <a:pathLst>
                <a:path w="975360" h="626110">
                  <a:moveTo>
                    <a:pt x="975360" y="619760"/>
                  </a:moveTo>
                  <a:lnTo>
                    <a:pt x="6350" y="6197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9760"/>
                  </a:lnTo>
                  <a:lnTo>
                    <a:pt x="0" y="626110"/>
                  </a:lnTo>
                  <a:lnTo>
                    <a:pt x="975360" y="626110"/>
                  </a:lnTo>
                  <a:lnTo>
                    <a:pt x="975360" y="619760"/>
                  </a:lnTo>
                  <a:close/>
                </a:path>
              </a:pathLst>
            </a:custGeom>
            <a:solidFill>
              <a:srgbClr val="003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987040" y="4761230"/>
              <a:ext cx="969010" cy="619760"/>
            </a:xfrm>
            <a:custGeom>
              <a:avLst/>
              <a:gdLst/>
              <a:ahLst/>
              <a:cxnLst/>
              <a:rect l="l" t="t" r="r" b="b"/>
              <a:pathLst>
                <a:path w="969010" h="619760">
                  <a:moveTo>
                    <a:pt x="969010" y="613410"/>
                  </a:moveTo>
                  <a:lnTo>
                    <a:pt x="6350" y="6134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3410"/>
                  </a:lnTo>
                  <a:lnTo>
                    <a:pt x="0" y="619760"/>
                  </a:lnTo>
                  <a:lnTo>
                    <a:pt x="969010" y="619760"/>
                  </a:lnTo>
                  <a:lnTo>
                    <a:pt x="969010" y="613410"/>
                  </a:lnTo>
                  <a:close/>
                </a:path>
              </a:pathLst>
            </a:custGeom>
            <a:solidFill>
              <a:srgbClr val="003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993390" y="4761230"/>
              <a:ext cx="962660" cy="613410"/>
            </a:xfrm>
            <a:custGeom>
              <a:avLst/>
              <a:gdLst/>
              <a:ahLst/>
              <a:cxnLst/>
              <a:rect l="l" t="t" r="r" b="b"/>
              <a:pathLst>
                <a:path w="962660" h="613410">
                  <a:moveTo>
                    <a:pt x="962660" y="605790"/>
                  </a:moveTo>
                  <a:lnTo>
                    <a:pt x="6350" y="6057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5790"/>
                  </a:lnTo>
                  <a:lnTo>
                    <a:pt x="0" y="613410"/>
                  </a:lnTo>
                  <a:lnTo>
                    <a:pt x="962660" y="613410"/>
                  </a:lnTo>
                  <a:lnTo>
                    <a:pt x="962660" y="605790"/>
                  </a:lnTo>
                  <a:close/>
                </a:path>
              </a:pathLst>
            </a:custGeom>
            <a:solidFill>
              <a:srgbClr val="0039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999740" y="4761230"/>
              <a:ext cx="956310" cy="605790"/>
            </a:xfrm>
            <a:custGeom>
              <a:avLst/>
              <a:gdLst/>
              <a:ahLst/>
              <a:cxnLst/>
              <a:rect l="l" t="t" r="r" b="b"/>
              <a:pathLst>
                <a:path w="956310" h="605789">
                  <a:moveTo>
                    <a:pt x="956310" y="599440"/>
                  </a:moveTo>
                  <a:lnTo>
                    <a:pt x="6350" y="5994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9440"/>
                  </a:lnTo>
                  <a:lnTo>
                    <a:pt x="0" y="605790"/>
                  </a:lnTo>
                  <a:lnTo>
                    <a:pt x="956310" y="605790"/>
                  </a:lnTo>
                  <a:lnTo>
                    <a:pt x="956310" y="599440"/>
                  </a:lnTo>
                  <a:close/>
                </a:path>
              </a:pathLst>
            </a:custGeom>
            <a:solidFill>
              <a:srgbClr val="003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3006090" y="4761230"/>
              <a:ext cx="949960" cy="599440"/>
            </a:xfrm>
            <a:custGeom>
              <a:avLst/>
              <a:gdLst/>
              <a:ahLst/>
              <a:cxnLst/>
              <a:rect l="l" t="t" r="r" b="b"/>
              <a:pathLst>
                <a:path w="949960" h="599439">
                  <a:moveTo>
                    <a:pt x="949960" y="593090"/>
                  </a:moveTo>
                  <a:lnTo>
                    <a:pt x="6350" y="593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3090"/>
                  </a:lnTo>
                  <a:lnTo>
                    <a:pt x="0" y="599440"/>
                  </a:lnTo>
                  <a:lnTo>
                    <a:pt x="949960" y="599440"/>
                  </a:lnTo>
                  <a:lnTo>
                    <a:pt x="949960" y="593090"/>
                  </a:lnTo>
                  <a:close/>
                </a:path>
              </a:pathLst>
            </a:custGeom>
            <a:solidFill>
              <a:srgbClr val="003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3012440" y="4761230"/>
              <a:ext cx="943610" cy="593090"/>
            </a:xfrm>
            <a:custGeom>
              <a:avLst/>
              <a:gdLst/>
              <a:ahLst/>
              <a:cxnLst/>
              <a:rect l="l" t="t" r="r" b="b"/>
              <a:pathLst>
                <a:path w="943610" h="593089">
                  <a:moveTo>
                    <a:pt x="943610" y="586740"/>
                  </a:moveTo>
                  <a:lnTo>
                    <a:pt x="6350" y="5867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6740"/>
                  </a:lnTo>
                  <a:lnTo>
                    <a:pt x="0" y="593090"/>
                  </a:lnTo>
                  <a:lnTo>
                    <a:pt x="943610" y="593090"/>
                  </a:lnTo>
                  <a:lnTo>
                    <a:pt x="943610" y="586740"/>
                  </a:lnTo>
                  <a:close/>
                </a:path>
              </a:pathLst>
            </a:custGeom>
            <a:solidFill>
              <a:srgbClr val="003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3018790" y="4761230"/>
              <a:ext cx="937260" cy="586740"/>
            </a:xfrm>
            <a:custGeom>
              <a:avLst/>
              <a:gdLst/>
              <a:ahLst/>
              <a:cxnLst/>
              <a:rect l="l" t="t" r="r" b="b"/>
              <a:pathLst>
                <a:path w="937260" h="586739">
                  <a:moveTo>
                    <a:pt x="937260" y="580390"/>
                  </a:moveTo>
                  <a:lnTo>
                    <a:pt x="6350" y="580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0390"/>
                  </a:lnTo>
                  <a:lnTo>
                    <a:pt x="0" y="586740"/>
                  </a:lnTo>
                  <a:lnTo>
                    <a:pt x="937260" y="586740"/>
                  </a:lnTo>
                  <a:lnTo>
                    <a:pt x="937260" y="580390"/>
                  </a:lnTo>
                  <a:close/>
                </a:path>
              </a:pathLst>
            </a:custGeom>
            <a:solidFill>
              <a:srgbClr val="003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3025140" y="4761230"/>
              <a:ext cx="930910" cy="580390"/>
            </a:xfrm>
            <a:custGeom>
              <a:avLst/>
              <a:gdLst/>
              <a:ahLst/>
              <a:cxnLst/>
              <a:rect l="l" t="t" r="r" b="b"/>
              <a:pathLst>
                <a:path w="930910" h="580389">
                  <a:moveTo>
                    <a:pt x="930910" y="574040"/>
                  </a:moveTo>
                  <a:lnTo>
                    <a:pt x="6350" y="574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4040"/>
                  </a:lnTo>
                  <a:lnTo>
                    <a:pt x="0" y="580390"/>
                  </a:lnTo>
                  <a:lnTo>
                    <a:pt x="930910" y="580390"/>
                  </a:lnTo>
                  <a:lnTo>
                    <a:pt x="930910" y="574040"/>
                  </a:lnTo>
                  <a:close/>
                </a:path>
              </a:pathLst>
            </a:custGeom>
            <a:solidFill>
              <a:srgbClr val="003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3031490" y="4761230"/>
              <a:ext cx="924560" cy="574040"/>
            </a:xfrm>
            <a:custGeom>
              <a:avLst/>
              <a:gdLst/>
              <a:ahLst/>
              <a:cxnLst/>
              <a:rect l="l" t="t" r="r" b="b"/>
              <a:pathLst>
                <a:path w="924560" h="574039">
                  <a:moveTo>
                    <a:pt x="924560" y="567690"/>
                  </a:moveTo>
                  <a:lnTo>
                    <a:pt x="6350" y="567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7690"/>
                  </a:lnTo>
                  <a:lnTo>
                    <a:pt x="0" y="574040"/>
                  </a:lnTo>
                  <a:lnTo>
                    <a:pt x="924560" y="574040"/>
                  </a:lnTo>
                  <a:lnTo>
                    <a:pt x="924560" y="567690"/>
                  </a:lnTo>
                  <a:close/>
                </a:path>
              </a:pathLst>
            </a:custGeom>
            <a:solidFill>
              <a:srgbClr val="003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3037840" y="4761230"/>
              <a:ext cx="918210" cy="567690"/>
            </a:xfrm>
            <a:custGeom>
              <a:avLst/>
              <a:gdLst/>
              <a:ahLst/>
              <a:cxnLst/>
              <a:rect l="l" t="t" r="r" b="b"/>
              <a:pathLst>
                <a:path w="918210" h="567689">
                  <a:moveTo>
                    <a:pt x="918210" y="561340"/>
                  </a:moveTo>
                  <a:lnTo>
                    <a:pt x="7620" y="5613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561340"/>
                  </a:lnTo>
                  <a:lnTo>
                    <a:pt x="0" y="567690"/>
                  </a:lnTo>
                  <a:lnTo>
                    <a:pt x="918210" y="567690"/>
                  </a:lnTo>
                  <a:lnTo>
                    <a:pt x="918210" y="561340"/>
                  </a:lnTo>
                  <a:close/>
                </a:path>
              </a:pathLst>
            </a:custGeom>
            <a:solidFill>
              <a:srgbClr val="004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3045460" y="4761230"/>
              <a:ext cx="910590" cy="561340"/>
            </a:xfrm>
            <a:custGeom>
              <a:avLst/>
              <a:gdLst/>
              <a:ahLst/>
              <a:cxnLst/>
              <a:rect l="l" t="t" r="r" b="b"/>
              <a:pathLst>
                <a:path w="910589" h="561339">
                  <a:moveTo>
                    <a:pt x="910590" y="554990"/>
                  </a:moveTo>
                  <a:lnTo>
                    <a:pt x="6350" y="554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54990"/>
                  </a:lnTo>
                  <a:lnTo>
                    <a:pt x="0" y="561340"/>
                  </a:lnTo>
                  <a:lnTo>
                    <a:pt x="910590" y="561340"/>
                  </a:lnTo>
                  <a:lnTo>
                    <a:pt x="910590" y="554990"/>
                  </a:lnTo>
                  <a:close/>
                </a:path>
              </a:pathLst>
            </a:custGeom>
            <a:solidFill>
              <a:srgbClr val="0041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3051810" y="4761230"/>
              <a:ext cx="904240" cy="554990"/>
            </a:xfrm>
            <a:custGeom>
              <a:avLst/>
              <a:gdLst/>
              <a:ahLst/>
              <a:cxnLst/>
              <a:rect l="l" t="t" r="r" b="b"/>
              <a:pathLst>
                <a:path w="904239" h="554989">
                  <a:moveTo>
                    <a:pt x="904240" y="548640"/>
                  </a:moveTo>
                  <a:lnTo>
                    <a:pt x="6350" y="548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8640"/>
                  </a:lnTo>
                  <a:lnTo>
                    <a:pt x="0" y="554990"/>
                  </a:lnTo>
                  <a:lnTo>
                    <a:pt x="904240" y="554990"/>
                  </a:lnTo>
                  <a:lnTo>
                    <a:pt x="904240" y="548640"/>
                  </a:lnTo>
                  <a:close/>
                </a:path>
              </a:pathLst>
            </a:custGeom>
            <a:solidFill>
              <a:srgbClr val="00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3058160" y="4761230"/>
              <a:ext cx="897890" cy="548640"/>
            </a:xfrm>
            <a:custGeom>
              <a:avLst/>
              <a:gdLst/>
              <a:ahLst/>
              <a:cxnLst/>
              <a:rect l="l" t="t" r="r" b="b"/>
              <a:pathLst>
                <a:path w="897889" h="548639">
                  <a:moveTo>
                    <a:pt x="897890" y="541020"/>
                  </a:moveTo>
                  <a:lnTo>
                    <a:pt x="6350" y="541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1020"/>
                  </a:lnTo>
                  <a:lnTo>
                    <a:pt x="0" y="548640"/>
                  </a:lnTo>
                  <a:lnTo>
                    <a:pt x="897890" y="548640"/>
                  </a:lnTo>
                  <a:lnTo>
                    <a:pt x="897890" y="541020"/>
                  </a:lnTo>
                  <a:close/>
                </a:path>
              </a:pathLst>
            </a:custGeom>
            <a:solidFill>
              <a:srgbClr val="004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3064510" y="4761230"/>
              <a:ext cx="891540" cy="541020"/>
            </a:xfrm>
            <a:custGeom>
              <a:avLst/>
              <a:gdLst/>
              <a:ahLst/>
              <a:cxnLst/>
              <a:rect l="l" t="t" r="r" b="b"/>
              <a:pathLst>
                <a:path w="891539" h="541020">
                  <a:moveTo>
                    <a:pt x="891540" y="534670"/>
                  </a:moveTo>
                  <a:lnTo>
                    <a:pt x="6350" y="5346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34670"/>
                  </a:lnTo>
                  <a:lnTo>
                    <a:pt x="0" y="541020"/>
                  </a:lnTo>
                  <a:lnTo>
                    <a:pt x="891540" y="541020"/>
                  </a:lnTo>
                  <a:lnTo>
                    <a:pt x="891540" y="534670"/>
                  </a:lnTo>
                  <a:close/>
                </a:path>
              </a:pathLst>
            </a:custGeom>
            <a:solidFill>
              <a:srgbClr val="004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3070860" y="4761230"/>
              <a:ext cx="885190" cy="534670"/>
            </a:xfrm>
            <a:custGeom>
              <a:avLst/>
              <a:gdLst/>
              <a:ahLst/>
              <a:cxnLst/>
              <a:rect l="l" t="t" r="r" b="b"/>
              <a:pathLst>
                <a:path w="885189" h="534670">
                  <a:moveTo>
                    <a:pt x="885190" y="528320"/>
                  </a:moveTo>
                  <a:lnTo>
                    <a:pt x="6350" y="528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8320"/>
                  </a:lnTo>
                  <a:lnTo>
                    <a:pt x="0" y="534670"/>
                  </a:lnTo>
                  <a:lnTo>
                    <a:pt x="885190" y="534670"/>
                  </a:lnTo>
                  <a:lnTo>
                    <a:pt x="885190" y="528320"/>
                  </a:lnTo>
                  <a:close/>
                </a:path>
              </a:pathLst>
            </a:custGeom>
            <a:solidFill>
              <a:srgbClr val="004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3077210" y="4761230"/>
              <a:ext cx="878840" cy="528320"/>
            </a:xfrm>
            <a:custGeom>
              <a:avLst/>
              <a:gdLst/>
              <a:ahLst/>
              <a:cxnLst/>
              <a:rect l="l" t="t" r="r" b="b"/>
              <a:pathLst>
                <a:path w="878839" h="528320">
                  <a:moveTo>
                    <a:pt x="878840" y="521970"/>
                  </a:moveTo>
                  <a:lnTo>
                    <a:pt x="6350" y="521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1970"/>
                  </a:lnTo>
                  <a:lnTo>
                    <a:pt x="0" y="528320"/>
                  </a:lnTo>
                  <a:lnTo>
                    <a:pt x="878840" y="528320"/>
                  </a:lnTo>
                  <a:lnTo>
                    <a:pt x="878840" y="521970"/>
                  </a:lnTo>
                  <a:close/>
                </a:path>
              </a:pathLst>
            </a:custGeom>
            <a:solidFill>
              <a:srgbClr val="0046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3083560" y="4761230"/>
              <a:ext cx="872490" cy="521970"/>
            </a:xfrm>
            <a:custGeom>
              <a:avLst/>
              <a:gdLst/>
              <a:ahLst/>
              <a:cxnLst/>
              <a:rect l="l" t="t" r="r" b="b"/>
              <a:pathLst>
                <a:path w="872489" h="521970">
                  <a:moveTo>
                    <a:pt x="872490" y="515620"/>
                  </a:moveTo>
                  <a:lnTo>
                    <a:pt x="6350" y="515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15620"/>
                  </a:lnTo>
                  <a:lnTo>
                    <a:pt x="0" y="521970"/>
                  </a:lnTo>
                  <a:lnTo>
                    <a:pt x="872490" y="521970"/>
                  </a:lnTo>
                  <a:lnTo>
                    <a:pt x="872490" y="515620"/>
                  </a:lnTo>
                  <a:close/>
                </a:path>
              </a:pathLst>
            </a:custGeom>
            <a:solidFill>
              <a:srgbClr val="004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3089910" y="4761230"/>
              <a:ext cx="866140" cy="515620"/>
            </a:xfrm>
            <a:custGeom>
              <a:avLst/>
              <a:gdLst/>
              <a:ahLst/>
              <a:cxnLst/>
              <a:rect l="l" t="t" r="r" b="b"/>
              <a:pathLst>
                <a:path w="866139" h="515620">
                  <a:moveTo>
                    <a:pt x="866140" y="509270"/>
                  </a:moveTo>
                  <a:lnTo>
                    <a:pt x="6350" y="509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9270"/>
                  </a:lnTo>
                  <a:lnTo>
                    <a:pt x="0" y="515620"/>
                  </a:lnTo>
                  <a:lnTo>
                    <a:pt x="866140" y="515620"/>
                  </a:lnTo>
                  <a:lnTo>
                    <a:pt x="866140" y="509270"/>
                  </a:lnTo>
                  <a:close/>
                </a:path>
              </a:pathLst>
            </a:custGeom>
            <a:solidFill>
              <a:srgbClr val="0048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3096260" y="4761230"/>
              <a:ext cx="859790" cy="509270"/>
            </a:xfrm>
            <a:custGeom>
              <a:avLst/>
              <a:gdLst/>
              <a:ahLst/>
              <a:cxnLst/>
              <a:rect l="l" t="t" r="r" b="b"/>
              <a:pathLst>
                <a:path w="859789" h="509270">
                  <a:moveTo>
                    <a:pt x="859790" y="502920"/>
                  </a:moveTo>
                  <a:lnTo>
                    <a:pt x="6350" y="502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0" y="509270"/>
                  </a:lnTo>
                  <a:lnTo>
                    <a:pt x="859790" y="509270"/>
                  </a:lnTo>
                  <a:lnTo>
                    <a:pt x="859790" y="502920"/>
                  </a:lnTo>
                  <a:close/>
                </a:path>
              </a:pathLst>
            </a:custGeom>
            <a:solidFill>
              <a:srgbClr val="00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3102610" y="4761230"/>
              <a:ext cx="853440" cy="502920"/>
            </a:xfrm>
            <a:custGeom>
              <a:avLst/>
              <a:gdLst/>
              <a:ahLst/>
              <a:cxnLst/>
              <a:rect l="l" t="t" r="r" b="b"/>
              <a:pathLst>
                <a:path w="853439" h="502920">
                  <a:moveTo>
                    <a:pt x="853440" y="496570"/>
                  </a:moveTo>
                  <a:lnTo>
                    <a:pt x="6350" y="496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6570"/>
                  </a:lnTo>
                  <a:lnTo>
                    <a:pt x="0" y="502920"/>
                  </a:lnTo>
                  <a:lnTo>
                    <a:pt x="853440" y="502920"/>
                  </a:lnTo>
                  <a:lnTo>
                    <a:pt x="853440" y="496570"/>
                  </a:lnTo>
                  <a:close/>
                </a:path>
              </a:pathLst>
            </a:custGeom>
            <a:solidFill>
              <a:srgbClr val="004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108960" y="4761230"/>
              <a:ext cx="847090" cy="496570"/>
            </a:xfrm>
            <a:custGeom>
              <a:avLst/>
              <a:gdLst/>
              <a:ahLst/>
              <a:cxnLst/>
              <a:rect l="l" t="t" r="r" b="b"/>
              <a:pathLst>
                <a:path w="847089" h="496570">
                  <a:moveTo>
                    <a:pt x="847090" y="490220"/>
                  </a:moveTo>
                  <a:lnTo>
                    <a:pt x="6350" y="4902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0220"/>
                  </a:lnTo>
                  <a:lnTo>
                    <a:pt x="0" y="496570"/>
                  </a:lnTo>
                  <a:lnTo>
                    <a:pt x="847090" y="496570"/>
                  </a:lnTo>
                  <a:lnTo>
                    <a:pt x="847090" y="490220"/>
                  </a:lnTo>
                  <a:close/>
                </a:path>
              </a:pathLst>
            </a:custGeom>
            <a:solidFill>
              <a:srgbClr val="00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115310" y="4761230"/>
              <a:ext cx="840740" cy="490220"/>
            </a:xfrm>
            <a:custGeom>
              <a:avLst/>
              <a:gdLst/>
              <a:ahLst/>
              <a:cxnLst/>
              <a:rect l="l" t="t" r="r" b="b"/>
              <a:pathLst>
                <a:path w="840739" h="490220">
                  <a:moveTo>
                    <a:pt x="840740" y="483870"/>
                  </a:moveTo>
                  <a:lnTo>
                    <a:pt x="6350" y="483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83870"/>
                  </a:lnTo>
                  <a:lnTo>
                    <a:pt x="0" y="490220"/>
                  </a:lnTo>
                  <a:lnTo>
                    <a:pt x="840740" y="490220"/>
                  </a:lnTo>
                  <a:lnTo>
                    <a:pt x="840740" y="483870"/>
                  </a:lnTo>
                  <a:close/>
                </a:path>
              </a:pathLst>
            </a:custGeom>
            <a:solidFill>
              <a:srgbClr val="004C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121660" y="4761230"/>
              <a:ext cx="834390" cy="483870"/>
            </a:xfrm>
            <a:custGeom>
              <a:avLst/>
              <a:gdLst/>
              <a:ahLst/>
              <a:cxnLst/>
              <a:rect l="l" t="t" r="r" b="b"/>
              <a:pathLst>
                <a:path w="834389" h="483870">
                  <a:moveTo>
                    <a:pt x="834390" y="477520"/>
                  </a:moveTo>
                  <a:lnTo>
                    <a:pt x="7620" y="47752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77520"/>
                  </a:lnTo>
                  <a:lnTo>
                    <a:pt x="0" y="483870"/>
                  </a:lnTo>
                  <a:lnTo>
                    <a:pt x="834390" y="483870"/>
                  </a:lnTo>
                  <a:lnTo>
                    <a:pt x="834390" y="477520"/>
                  </a:lnTo>
                  <a:close/>
                </a:path>
              </a:pathLst>
            </a:custGeom>
            <a:solidFill>
              <a:srgbClr val="00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129280" y="4761230"/>
              <a:ext cx="826769" cy="477520"/>
            </a:xfrm>
            <a:custGeom>
              <a:avLst/>
              <a:gdLst/>
              <a:ahLst/>
              <a:cxnLst/>
              <a:rect l="l" t="t" r="r" b="b"/>
              <a:pathLst>
                <a:path w="826770" h="477520">
                  <a:moveTo>
                    <a:pt x="826770" y="471170"/>
                  </a:moveTo>
                  <a:lnTo>
                    <a:pt x="6350" y="4711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1170"/>
                  </a:lnTo>
                  <a:lnTo>
                    <a:pt x="0" y="477520"/>
                  </a:lnTo>
                  <a:lnTo>
                    <a:pt x="826770" y="477520"/>
                  </a:lnTo>
                  <a:lnTo>
                    <a:pt x="826770" y="471170"/>
                  </a:lnTo>
                  <a:close/>
                </a:path>
              </a:pathLst>
            </a:custGeom>
            <a:solidFill>
              <a:srgbClr val="004E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135630" y="4761230"/>
              <a:ext cx="820419" cy="471170"/>
            </a:xfrm>
            <a:custGeom>
              <a:avLst/>
              <a:gdLst/>
              <a:ahLst/>
              <a:cxnLst/>
              <a:rect l="l" t="t" r="r" b="b"/>
              <a:pathLst>
                <a:path w="820420" h="471170">
                  <a:moveTo>
                    <a:pt x="820420" y="463550"/>
                  </a:moveTo>
                  <a:lnTo>
                    <a:pt x="6350" y="4635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63550"/>
                  </a:lnTo>
                  <a:lnTo>
                    <a:pt x="0" y="471170"/>
                  </a:lnTo>
                  <a:lnTo>
                    <a:pt x="820420" y="471170"/>
                  </a:lnTo>
                  <a:lnTo>
                    <a:pt x="820420" y="463550"/>
                  </a:lnTo>
                  <a:close/>
                </a:path>
              </a:pathLst>
            </a:custGeom>
            <a:solidFill>
              <a:srgbClr val="00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141980" y="4761230"/>
              <a:ext cx="814069" cy="463550"/>
            </a:xfrm>
            <a:custGeom>
              <a:avLst/>
              <a:gdLst/>
              <a:ahLst/>
              <a:cxnLst/>
              <a:rect l="l" t="t" r="r" b="b"/>
              <a:pathLst>
                <a:path w="814070" h="463550">
                  <a:moveTo>
                    <a:pt x="814070" y="457200"/>
                  </a:moveTo>
                  <a:lnTo>
                    <a:pt x="6350" y="4572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0" y="463550"/>
                  </a:lnTo>
                  <a:lnTo>
                    <a:pt x="814070" y="463550"/>
                  </a:lnTo>
                  <a:lnTo>
                    <a:pt x="814070" y="457200"/>
                  </a:lnTo>
                  <a:close/>
                </a:path>
              </a:pathLst>
            </a:custGeom>
            <a:solidFill>
              <a:srgbClr val="0050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148330" y="4761230"/>
              <a:ext cx="807720" cy="457200"/>
            </a:xfrm>
            <a:custGeom>
              <a:avLst/>
              <a:gdLst/>
              <a:ahLst/>
              <a:cxnLst/>
              <a:rect l="l" t="t" r="r" b="b"/>
              <a:pathLst>
                <a:path w="807720" h="457200">
                  <a:moveTo>
                    <a:pt x="807720" y="450850"/>
                  </a:moveTo>
                  <a:lnTo>
                    <a:pt x="6350" y="4508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0850"/>
                  </a:lnTo>
                  <a:lnTo>
                    <a:pt x="0" y="457200"/>
                  </a:lnTo>
                  <a:lnTo>
                    <a:pt x="807720" y="457200"/>
                  </a:lnTo>
                  <a:lnTo>
                    <a:pt x="807720" y="450850"/>
                  </a:lnTo>
                  <a:close/>
                </a:path>
              </a:pathLst>
            </a:custGeom>
            <a:solidFill>
              <a:srgbClr val="00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154680" y="4761230"/>
              <a:ext cx="801370" cy="450850"/>
            </a:xfrm>
            <a:custGeom>
              <a:avLst/>
              <a:gdLst/>
              <a:ahLst/>
              <a:cxnLst/>
              <a:rect l="l" t="t" r="r" b="b"/>
              <a:pathLst>
                <a:path w="801370" h="450850">
                  <a:moveTo>
                    <a:pt x="801370" y="444500"/>
                  </a:moveTo>
                  <a:lnTo>
                    <a:pt x="6350" y="4445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0"/>
                  </a:lnTo>
                  <a:lnTo>
                    <a:pt x="0" y="450850"/>
                  </a:lnTo>
                  <a:lnTo>
                    <a:pt x="801370" y="450850"/>
                  </a:lnTo>
                  <a:lnTo>
                    <a:pt x="801370" y="444500"/>
                  </a:lnTo>
                  <a:close/>
                </a:path>
              </a:pathLst>
            </a:custGeom>
            <a:solidFill>
              <a:srgbClr val="00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161030" y="4761230"/>
              <a:ext cx="795020" cy="444500"/>
            </a:xfrm>
            <a:custGeom>
              <a:avLst/>
              <a:gdLst/>
              <a:ahLst/>
              <a:cxnLst/>
              <a:rect l="l" t="t" r="r" b="b"/>
              <a:pathLst>
                <a:path w="795020" h="444500">
                  <a:moveTo>
                    <a:pt x="795020" y="438150"/>
                  </a:moveTo>
                  <a:lnTo>
                    <a:pt x="6350" y="438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8150"/>
                  </a:lnTo>
                  <a:lnTo>
                    <a:pt x="0" y="444500"/>
                  </a:lnTo>
                  <a:lnTo>
                    <a:pt x="795020" y="444500"/>
                  </a:lnTo>
                  <a:lnTo>
                    <a:pt x="795020" y="438150"/>
                  </a:lnTo>
                  <a:close/>
                </a:path>
              </a:pathLst>
            </a:custGeom>
            <a:solidFill>
              <a:srgbClr val="00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167380" y="4761230"/>
              <a:ext cx="788670" cy="438150"/>
            </a:xfrm>
            <a:custGeom>
              <a:avLst/>
              <a:gdLst/>
              <a:ahLst/>
              <a:cxnLst/>
              <a:rect l="l" t="t" r="r" b="b"/>
              <a:pathLst>
                <a:path w="788670" h="438150">
                  <a:moveTo>
                    <a:pt x="788670" y="431800"/>
                  </a:moveTo>
                  <a:lnTo>
                    <a:pt x="6350" y="431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1800"/>
                  </a:lnTo>
                  <a:lnTo>
                    <a:pt x="0" y="438150"/>
                  </a:lnTo>
                  <a:lnTo>
                    <a:pt x="788670" y="438150"/>
                  </a:lnTo>
                  <a:lnTo>
                    <a:pt x="788670" y="431800"/>
                  </a:lnTo>
                  <a:close/>
                </a:path>
              </a:pathLst>
            </a:custGeom>
            <a:solidFill>
              <a:srgbClr val="00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173730" y="4761230"/>
              <a:ext cx="782320" cy="431800"/>
            </a:xfrm>
            <a:custGeom>
              <a:avLst/>
              <a:gdLst/>
              <a:ahLst/>
              <a:cxnLst/>
              <a:rect l="l" t="t" r="r" b="b"/>
              <a:pathLst>
                <a:path w="782320" h="431800">
                  <a:moveTo>
                    <a:pt x="782320" y="425450"/>
                  </a:moveTo>
                  <a:lnTo>
                    <a:pt x="6350" y="425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25450"/>
                  </a:lnTo>
                  <a:lnTo>
                    <a:pt x="0" y="431800"/>
                  </a:lnTo>
                  <a:lnTo>
                    <a:pt x="782320" y="431800"/>
                  </a:lnTo>
                  <a:lnTo>
                    <a:pt x="782320" y="425450"/>
                  </a:lnTo>
                  <a:close/>
                </a:path>
              </a:pathLst>
            </a:custGeom>
            <a:solidFill>
              <a:srgbClr val="00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180080" y="4761230"/>
              <a:ext cx="775970" cy="425450"/>
            </a:xfrm>
            <a:custGeom>
              <a:avLst/>
              <a:gdLst/>
              <a:ahLst/>
              <a:cxnLst/>
              <a:rect l="l" t="t" r="r" b="b"/>
              <a:pathLst>
                <a:path w="775970" h="425450">
                  <a:moveTo>
                    <a:pt x="775970" y="419100"/>
                  </a:moveTo>
                  <a:lnTo>
                    <a:pt x="7620" y="4191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0" y="425450"/>
                  </a:lnTo>
                  <a:lnTo>
                    <a:pt x="775970" y="425450"/>
                  </a:lnTo>
                  <a:lnTo>
                    <a:pt x="775970" y="419100"/>
                  </a:lnTo>
                  <a:close/>
                </a:path>
              </a:pathLst>
            </a:custGeom>
            <a:solidFill>
              <a:srgbClr val="0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187700" y="4761230"/>
              <a:ext cx="768350" cy="419100"/>
            </a:xfrm>
            <a:custGeom>
              <a:avLst/>
              <a:gdLst/>
              <a:ahLst/>
              <a:cxnLst/>
              <a:rect l="l" t="t" r="r" b="b"/>
              <a:pathLst>
                <a:path w="768350" h="419100">
                  <a:moveTo>
                    <a:pt x="768350" y="412750"/>
                  </a:moveTo>
                  <a:lnTo>
                    <a:pt x="6350" y="4127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2750"/>
                  </a:lnTo>
                  <a:lnTo>
                    <a:pt x="0" y="419100"/>
                  </a:lnTo>
                  <a:lnTo>
                    <a:pt x="768350" y="419100"/>
                  </a:lnTo>
                  <a:lnTo>
                    <a:pt x="768350" y="412750"/>
                  </a:lnTo>
                  <a:close/>
                </a:path>
              </a:pathLst>
            </a:custGeom>
            <a:solidFill>
              <a:srgbClr val="00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194050" y="4761230"/>
              <a:ext cx="762000" cy="412750"/>
            </a:xfrm>
            <a:custGeom>
              <a:avLst/>
              <a:gdLst/>
              <a:ahLst/>
              <a:cxnLst/>
              <a:rect l="l" t="t" r="r" b="b"/>
              <a:pathLst>
                <a:path w="762000" h="412750">
                  <a:moveTo>
                    <a:pt x="762000" y="406400"/>
                  </a:moveTo>
                  <a:lnTo>
                    <a:pt x="6350" y="406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6400"/>
                  </a:lnTo>
                  <a:lnTo>
                    <a:pt x="0" y="412750"/>
                  </a:lnTo>
                  <a:lnTo>
                    <a:pt x="762000" y="412750"/>
                  </a:lnTo>
                  <a:lnTo>
                    <a:pt x="762000" y="406400"/>
                  </a:lnTo>
                  <a:close/>
                </a:path>
              </a:pathLst>
            </a:custGeom>
            <a:solidFill>
              <a:srgbClr val="005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200400" y="4761230"/>
              <a:ext cx="755650" cy="406400"/>
            </a:xfrm>
            <a:custGeom>
              <a:avLst/>
              <a:gdLst/>
              <a:ahLst/>
              <a:cxnLst/>
              <a:rect l="l" t="t" r="r" b="b"/>
              <a:pathLst>
                <a:path w="755650" h="406400">
                  <a:moveTo>
                    <a:pt x="755650" y="398780"/>
                  </a:moveTo>
                  <a:lnTo>
                    <a:pt x="6350" y="3987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98780"/>
                  </a:lnTo>
                  <a:lnTo>
                    <a:pt x="0" y="406400"/>
                  </a:lnTo>
                  <a:lnTo>
                    <a:pt x="755650" y="406400"/>
                  </a:lnTo>
                  <a:lnTo>
                    <a:pt x="755650" y="398780"/>
                  </a:lnTo>
                  <a:close/>
                </a:path>
              </a:pathLst>
            </a:custGeom>
            <a:solidFill>
              <a:srgbClr val="005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206750" y="4761230"/>
              <a:ext cx="749300" cy="398780"/>
            </a:xfrm>
            <a:custGeom>
              <a:avLst/>
              <a:gdLst/>
              <a:ahLst/>
              <a:cxnLst/>
              <a:rect l="l" t="t" r="r" b="b"/>
              <a:pathLst>
                <a:path w="749300" h="398779">
                  <a:moveTo>
                    <a:pt x="749300" y="392430"/>
                  </a:moveTo>
                  <a:lnTo>
                    <a:pt x="6350" y="3924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92430"/>
                  </a:lnTo>
                  <a:lnTo>
                    <a:pt x="0" y="398780"/>
                  </a:lnTo>
                  <a:lnTo>
                    <a:pt x="749300" y="398780"/>
                  </a:lnTo>
                  <a:lnTo>
                    <a:pt x="749300" y="392430"/>
                  </a:lnTo>
                  <a:close/>
                </a:path>
              </a:pathLst>
            </a:custGeom>
            <a:solidFill>
              <a:srgbClr val="005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213100" y="4761230"/>
              <a:ext cx="742950" cy="392430"/>
            </a:xfrm>
            <a:custGeom>
              <a:avLst/>
              <a:gdLst/>
              <a:ahLst/>
              <a:cxnLst/>
              <a:rect l="l" t="t" r="r" b="b"/>
              <a:pathLst>
                <a:path w="742950" h="392429">
                  <a:moveTo>
                    <a:pt x="742950" y="386080"/>
                  </a:moveTo>
                  <a:lnTo>
                    <a:pt x="6350" y="386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6080"/>
                  </a:lnTo>
                  <a:lnTo>
                    <a:pt x="0" y="392430"/>
                  </a:lnTo>
                  <a:lnTo>
                    <a:pt x="742950" y="392430"/>
                  </a:lnTo>
                  <a:lnTo>
                    <a:pt x="742950" y="386080"/>
                  </a:lnTo>
                  <a:close/>
                </a:path>
              </a:pathLst>
            </a:custGeom>
            <a:solidFill>
              <a:srgbClr val="005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219450" y="4761230"/>
              <a:ext cx="736600" cy="386080"/>
            </a:xfrm>
            <a:custGeom>
              <a:avLst/>
              <a:gdLst/>
              <a:ahLst/>
              <a:cxnLst/>
              <a:rect l="l" t="t" r="r" b="b"/>
              <a:pathLst>
                <a:path w="736600" h="386079">
                  <a:moveTo>
                    <a:pt x="736600" y="379730"/>
                  </a:moveTo>
                  <a:lnTo>
                    <a:pt x="6350" y="3797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9730"/>
                  </a:lnTo>
                  <a:lnTo>
                    <a:pt x="0" y="386080"/>
                  </a:lnTo>
                  <a:lnTo>
                    <a:pt x="736600" y="386080"/>
                  </a:lnTo>
                  <a:lnTo>
                    <a:pt x="736600" y="379730"/>
                  </a:lnTo>
                  <a:close/>
                </a:path>
              </a:pathLst>
            </a:custGeom>
            <a:solidFill>
              <a:srgbClr val="005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225800" y="4761230"/>
              <a:ext cx="730250" cy="379730"/>
            </a:xfrm>
            <a:custGeom>
              <a:avLst/>
              <a:gdLst/>
              <a:ahLst/>
              <a:cxnLst/>
              <a:rect l="l" t="t" r="r" b="b"/>
              <a:pathLst>
                <a:path w="730250" h="379729">
                  <a:moveTo>
                    <a:pt x="730250" y="373380"/>
                  </a:moveTo>
                  <a:lnTo>
                    <a:pt x="6350" y="3733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3380"/>
                  </a:lnTo>
                  <a:lnTo>
                    <a:pt x="0" y="379730"/>
                  </a:lnTo>
                  <a:lnTo>
                    <a:pt x="730250" y="379730"/>
                  </a:lnTo>
                  <a:lnTo>
                    <a:pt x="730250" y="373380"/>
                  </a:lnTo>
                  <a:close/>
                </a:path>
              </a:pathLst>
            </a:custGeom>
            <a:solidFill>
              <a:srgbClr val="005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232150" y="4761230"/>
              <a:ext cx="723900" cy="373380"/>
            </a:xfrm>
            <a:custGeom>
              <a:avLst/>
              <a:gdLst/>
              <a:ahLst/>
              <a:cxnLst/>
              <a:rect l="l" t="t" r="r" b="b"/>
              <a:pathLst>
                <a:path w="723900" h="373379">
                  <a:moveTo>
                    <a:pt x="723900" y="367030"/>
                  </a:moveTo>
                  <a:lnTo>
                    <a:pt x="6350" y="3670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7030"/>
                  </a:lnTo>
                  <a:lnTo>
                    <a:pt x="0" y="373380"/>
                  </a:lnTo>
                  <a:lnTo>
                    <a:pt x="723900" y="373380"/>
                  </a:lnTo>
                  <a:lnTo>
                    <a:pt x="723900" y="367030"/>
                  </a:lnTo>
                  <a:close/>
                </a:path>
              </a:pathLst>
            </a:custGeom>
            <a:solidFill>
              <a:srgbClr val="005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238500" y="4761230"/>
              <a:ext cx="717550" cy="367030"/>
            </a:xfrm>
            <a:custGeom>
              <a:avLst/>
              <a:gdLst/>
              <a:ahLst/>
              <a:cxnLst/>
              <a:rect l="l" t="t" r="r" b="b"/>
              <a:pathLst>
                <a:path w="717550" h="367029">
                  <a:moveTo>
                    <a:pt x="717550" y="360680"/>
                  </a:moveTo>
                  <a:lnTo>
                    <a:pt x="6350" y="3606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0680"/>
                  </a:lnTo>
                  <a:lnTo>
                    <a:pt x="0" y="367030"/>
                  </a:lnTo>
                  <a:lnTo>
                    <a:pt x="717550" y="367030"/>
                  </a:lnTo>
                  <a:lnTo>
                    <a:pt x="717550" y="360680"/>
                  </a:lnTo>
                  <a:close/>
                </a:path>
              </a:pathLst>
            </a:custGeom>
            <a:solidFill>
              <a:srgbClr val="005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244850" y="4761230"/>
              <a:ext cx="711200" cy="360680"/>
            </a:xfrm>
            <a:custGeom>
              <a:avLst/>
              <a:gdLst/>
              <a:ahLst/>
              <a:cxnLst/>
              <a:rect l="l" t="t" r="r" b="b"/>
              <a:pathLst>
                <a:path w="711200" h="360679">
                  <a:moveTo>
                    <a:pt x="711200" y="354330"/>
                  </a:moveTo>
                  <a:lnTo>
                    <a:pt x="6350" y="3543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54330"/>
                  </a:lnTo>
                  <a:lnTo>
                    <a:pt x="0" y="360680"/>
                  </a:lnTo>
                  <a:lnTo>
                    <a:pt x="711200" y="360680"/>
                  </a:lnTo>
                  <a:lnTo>
                    <a:pt x="711200" y="354330"/>
                  </a:lnTo>
                  <a:close/>
                </a:path>
              </a:pathLst>
            </a:custGeom>
            <a:solidFill>
              <a:srgbClr val="006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251200" y="4761230"/>
              <a:ext cx="704850" cy="354330"/>
            </a:xfrm>
            <a:custGeom>
              <a:avLst/>
              <a:gdLst/>
              <a:ahLst/>
              <a:cxnLst/>
              <a:rect l="l" t="t" r="r" b="b"/>
              <a:pathLst>
                <a:path w="704850" h="354329">
                  <a:moveTo>
                    <a:pt x="704850" y="347980"/>
                  </a:moveTo>
                  <a:lnTo>
                    <a:pt x="6350" y="3479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7980"/>
                  </a:lnTo>
                  <a:lnTo>
                    <a:pt x="0" y="354330"/>
                  </a:lnTo>
                  <a:lnTo>
                    <a:pt x="704850" y="354330"/>
                  </a:lnTo>
                  <a:lnTo>
                    <a:pt x="704850" y="347980"/>
                  </a:lnTo>
                  <a:close/>
                </a:path>
              </a:pathLst>
            </a:custGeom>
            <a:solidFill>
              <a:srgbClr val="006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257550" y="4761230"/>
              <a:ext cx="698500" cy="347980"/>
            </a:xfrm>
            <a:custGeom>
              <a:avLst/>
              <a:gdLst/>
              <a:ahLst/>
              <a:cxnLst/>
              <a:rect l="l" t="t" r="r" b="b"/>
              <a:pathLst>
                <a:path w="698500" h="347979">
                  <a:moveTo>
                    <a:pt x="698500" y="341630"/>
                  </a:moveTo>
                  <a:lnTo>
                    <a:pt x="6350" y="3416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1630"/>
                  </a:lnTo>
                  <a:lnTo>
                    <a:pt x="0" y="347980"/>
                  </a:lnTo>
                  <a:lnTo>
                    <a:pt x="698500" y="347980"/>
                  </a:lnTo>
                  <a:lnTo>
                    <a:pt x="698500" y="34163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263900" y="4761230"/>
              <a:ext cx="692150" cy="341630"/>
            </a:xfrm>
            <a:custGeom>
              <a:avLst/>
              <a:gdLst/>
              <a:ahLst/>
              <a:cxnLst/>
              <a:rect l="l" t="t" r="r" b="b"/>
              <a:pathLst>
                <a:path w="692150" h="341629">
                  <a:moveTo>
                    <a:pt x="692150" y="335280"/>
                  </a:moveTo>
                  <a:lnTo>
                    <a:pt x="7620" y="33528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0" y="341630"/>
                  </a:lnTo>
                  <a:lnTo>
                    <a:pt x="692150" y="341630"/>
                  </a:lnTo>
                  <a:lnTo>
                    <a:pt x="692150" y="335280"/>
                  </a:lnTo>
                  <a:close/>
                </a:path>
              </a:pathLst>
            </a:custGeom>
            <a:solidFill>
              <a:srgbClr val="006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271520" y="4761230"/>
              <a:ext cx="684530" cy="335280"/>
            </a:xfrm>
            <a:custGeom>
              <a:avLst/>
              <a:gdLst/>
              <a:ahLst/>
              <a:cxnLst/>
              <a:rect l="l" t="t" r="r" b="b"/>
              <a:pathLst>
                <a:path w="684529" h="335279">
                  <a:moveTo>
                    <a:pt x="684530" y="328930"/>
                  </a:moveTo>
                  <a:lnTo>
                    <a:pt x="6350" y="3289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8930"/>
                  </a:lnTo>
                  <a:lnTo>
                    <a:pt x="0" y="335280"/>
                  </a:lnTo>
                  <a:lnTo>
                    <a:pt x="684530" y="335280"/>
                  </a:lnTo>
                  <a:lnTo>
                    <a:pt x="684530" y="328930"/>
                  </a:lnTo>
                  <a:close/>
                </a:path>
              </a:pathLst>
            </a:custGeom>
            <a:solidFill>
              <a:srgbClr val="0064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277870" y="4761230"/>
              <a:ext cx="678180" cy="328930"/>
            </a:xfrm>
            <a:custGeom>
              <a:avLst/>
              <a:gdLst/>
              <a:ahLst/>
              <a:cxnLst/>
              <a:rect l="l" t="t" r="r" b="b"/>
              <a:pathLst>
                <a:path w="678179" h="328929">
                  <a:moveTo>
                    <a:pt x="678180" y="322580"/>
                  </a:moveTo>
                  <a:lnTo>
                    <a:pt x="6350" y="3225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2580"/>
                  </a:lnTo>
                  <a:lnTo>
                    <a:pt x="0" y="328930"/>
                  </a:lnTo>
                  <a:lnTo>
                    <a:pt x="678180" y="328930"/>
                  </a:lnTo>
                  <a:lnTo>
                    <a:pt x="678180" y="322580"/>
                  </a:lnTo>
                  <a:close/>
                </a:path>
              </a:pathLst>
            </a:custGeom>
            <a:solidFill>
              <a:srgbClr val="006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284220" y="4761230"/>
              <a:ext cx="671830" cy="322580"/>
            </a:xfrm>
            <a:custGeom>
              <a:avLst/>
              <a:gdLst/>
              <a:ahLst/>
              <a:cxnLst/>
              <a:rect l="l" t="t" r="r" b="b"/>
              <a:pathLst>
                <a:path w="671829" h="322579">
                  <a:moveTo>
                    <a:pt x="671830" y="314960"/>
                  </a:moveTo>
                  <a:lnTo>
                    <a:pt x="6350" y="3149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4960"/>
                  </a:lnTo>
                  <a:lnTo>
                    <a:pt x="0" y="322580"/>
                  </a:lnTo>
                  <a:lnTo>
                    <a:pt x="671830" y="322580"/>
                  </a:lnTo>
                  <a:lnTo>
                    <a:pt x="671830" y="314960"/>
                  </a:lnTo>
                  <a:close/>
                </a:path>
              </a:pathLst>
            </a:custGeom>
            <a:solidFill>
              <a:srgbClr val="006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290570" y="4761230"/>
              <a:ext cx="665480" cy="314960"/>
            </a:xfrm>
            <a:custGeom>
              <a:avLst/>
              <a:gdLst/>
              <a:ahLst/>
              <a:cxnLst/>
              <a:rect l="l" t="t" r="r" b="b"/>
              <a:pathLst>
                <a:path w="665479" h="314960">
                  <a:moveTo>
                    <a:pt x="665480" y="308610"/>
                  </a:moveTo>
                  <a:lnTo>
                    <a:pt x="6350" y="3086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8610"/>
                  </a:lnTo>
                  <a:lnTo>
                    <a:pt x="0" y="314960"/>
                  </a:lnTo>
                  <a:lnTo>
                    <a:pt x="665480" y="314960"/>
                  </a:lnTo>
                  <a:lnTo>
                    <a:pt x="665480" y="308610"/>
                  </a:lnTo>
                  <a:close/>
                </a:path>
              </a:pathLst>
            </a:custGeom>
            <a:solidFill>
              <a:srgbClr val="0067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296920" y="4761230"/>
              <a:ext cx="659130" cy="308610"/>
            </a:xfrm>
            <a:custGeom>
              <a:avLst/>
              <a:gdLst/>
              <a:ahLst/>
              <a:cxnLst/>
              <a:rect l="l" t="t" r="r" b="b"/>
              <a:pathLst>
                <a:path w="659129" h="308610">
                  <a:moveTo>
                    <a:pt x="659130" y="302260"/>
                  </a:moveTo>
                  <a:lnTo>
                    <a:pt x="6350" y="3022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2260"/>
                  </a:lnTo>
                  <a:lnTo>
                    <a:pt x="0" y="308610"/>
                  </a:lnTo>
                  <a:lnTo>
                    <a:pt x="659130" y="308610"/>
                  </a:lnTo>
                  <a:lnTo>
                    <a:pt x="659130" y="302260"/>
                  </a:lnTo>
                  <a:close/>
                </a:path>
              </a:pathLst>
            </a:custGeom>
            <a:solidFill>
              <a:srgbClr val="006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303270" y="4761230"/>
              <a:ext cx="652780" cy="302260"/>
            </a:xfrm>
            <a:custGeom>
              <a:avLst/>
              <a:gdLst/>
              <a:ahLst/>
              <a:cxnLst/>
              <a:rect l="l" t="t" r="r" b="b"/>
              <a:pathLst>
                <a:path w="652779" h="302260">
                  <a:moveTo>
                    <a:pt x="652780" y="295910"/>
                  </a:moveTo>
                  <a:lnTo>
                    <a:pt x="6350" y="2959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95910"/>
                  </a:lnTo>
                  <a:lnTo>
                    <a:pt x="0" y="302260"/>
                  </a:lnTo>
                  <a:lnTo>
                    <a:pt x="652780" y="302260"/>
                  </a:lnTo>
                  <a:lnTo>
                    <a:pt x="652780" y="295910"/>
                  </a:lnTo>
                  <a:close/>
                </a:path>
              </a:pathLst>
            </a:custGeom>
            <a:solidFill>
              <a:srgbClr val="0069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309620" y="4761230"/>
              <a:ext cx="646430" cy="295910"/>
            </a:xfrm>
            <a:custGeom>
              <a:avLst/>
              <a:gdLst/>
              <a:ahLst/>
              <a:cxnLst/>
              <a:rect l="l" t="t" r="r" b="b"/>
              <a:pathLst>
                <a:path w="646429" h="295910">
                  <a:moveTo>
                    <a:pt x="646430" y="289560"/>
                  </a:moveTo>
                  <a:lnTo>
                    <a:pt x="6350" y="2895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9560"/>
                  </a:lnTo>
                  <a:lnTo>
                    <a:pt x="0" y="295910"/>
                  </a:lnTo>
                  <a:lnTo>
                    <a:pt x="646430" y="295910"/>
                  </a:lnTo>
                  <a:lnTo>
                    <a:pt x="646430" y="289560"/>
                  </a:lnTo>
                  <a:close/>
                </a:path>
              </a:pathLst>
            </a:custGeom>
            <a:solidFill>
              <a:srgbClr val="006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315970" y="4761230"/>
              <a:ext cx="640080" cy="289560"/>
            </a:xfrm>
            <a:custGeom>
              <a:avLst/>
              <a:gdLst/>
              <a:ahLst/>
              <a:cxnLst/>
              <a:rect l="l" t="t" r="r" b="b"/>
              <a:pathLst>
                <a:path w="640079" h="289560">
                  <a:moveTo>
                    <a:pt x="640080" y="283210"/>
                  </a:moveTo>
                  <a:lnTo>
                    <a:pt x="6350" y="2832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3210"/>
                  </a:lnTo>
                  <a:lnTo>
                    <a:pt x="0" y="289560"/>
                  </a:lnTo>
                  <a:lnTo>
                    <a:pt x="640080" y="289560"/>
                  </a:lnTo>
                  <a:lnTo>
                    <a:pt x="640080" y="283210"/>
                  </a:lnTo>
                  <a:close/>
                </a:path>
              </a:pathLst>
            </a:custGeom>
            <a:solidFill>
              <a:srgbClr val="006B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322320" y="4761230"/>
              <a:ext cx="633730" cy="283210"/>
            </a:xfrm>
            <a:custGeom>
              <a:avLst/>
              <a:gdLst/>
              <a:ahLst/>
              <a:cxnLst/>
              <a:rect l="l" t="t" r="r" b="b"/>
              <a:pathLst>
                <a:path w="633729" h="283210">
                  <a:moveTo>
                    <a:pt x="633730" y="276860"/>
                  </a:moveTo>
                  <a:lnTo>
                    <a:pt x="6350" y="2768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6860"/>
                  </a:lnTo>
                  <a:lnTo>
                    <a:pt x="0" y="283210"/>
                  </a:lnTo>
                  <a:lnTo>
                    <a:pt x="633730" y="283210"/>
                  </a:lnTo>
                  <a:lnTo>
                    <a:pt x="633730" y="276860"/>
                  </a:lnTo>
                  <a:close/>
                </a:path>
              </a:pathLst>
            </a:custGeom>
            <a:solidFill>
              <a:srgbClr val="006C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3328670" y="4761230"/>
              <a:ext cx="627380" cy="276860"/>
            </a:xfrm>
            <a:custGeom>
              <a:avLst/>
              <a:gdLst/>
              <a:ahLst/>
              <a:cxnLst/>
              <a:rect l="l" t="t" r="r" b="b"/>
              <a:pathLst>
                <a:path w="627379" h="276860">
                  <a:moveTo>
                    <a:pt x="627380" y="270510"/>
                  </a:moveTo>
                  <a:lnTo>
                    <a:pt x="7620" y="27051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70510"/>
                  </a:lnTo>
                  <a:lnTo>
                    <a:pt x="0" y="276860"/>
                  </a:lnTo>
                  <a:lnTo>
                    <a:pt x="627380" y="276860"/>
                  </a:lnTo>
                  <a:lnTo>
                    <a:pt x="627380" y="270510"/>
                  </a:lnTo>
                  <a:close/>
                </a:path>
              </a:pathLst>
            </a:custGeom>
            <a:solidFill>
              <a:srgbClr val="006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3336290" y="4761230"/>
              <a:ext cx="619760" cy="270510"/>
            </a:xfrm>
            <a:custGeom>
              <a:avLst/>
              <a:gdLst/>
              <a:ahLst/>
              <a:cxnLst/>
              <a:rect l="l" t="t" r="r" b="b"/>
              <a:pathLst>
                <a:path w="619760" h="270510">
                  <a:moveTo>
                    <a:pt x="619760" y="264160"/>
                  </a:moveTo>
                  <a:lnTo>
                    <a:pt x="6350" y="2641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64160"/>
                  </a:lnTo>
                  <a:lnTo>
                    <a:pt x="0" y="270510"/>
                  </a:lnTo>
                  <a:lnTo>
                    <a:pt x="619760" y="270510"/>
                  </a:lnTo>
                  <a:lnTo>
                    <a:pt x="619760" y="264160"/>
                  </a:lnTo>
                  <a:close/>
                </a:path>
              </a:pathLst>
            </a:custGeom>
            <a:solidFill>
              <a:srgbClr val="006E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3342640" y="4761230"/>
              <a:ext cx="613410" cy="264160"/>
            </a:xfrm>
            <a:custGeom>
              <a:avLst/>
              <a:gdLst/>
              <a:ahLst/>
              <a:cxnLst/>
              <a:rect l="l" t="t" r="r" b="b"/>
              <a:pathLst>
                <a:path w="613410" h="264160">
                  <a:moveTo>
                    <a:pt x="613410" y="256540"/>
                  </a:moveTo>
                  <a:lnTo>
                    <a:pt x="6350" y="2565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6540"/>
                  </a:lnTo>
                  <a:lnTo>
                    <a:pt x="0" y="264160"/>
                  </a:lnTo>
                  <a:lnTo>
                    <a:pt x="613410" y="264160"/>
                  </a:lnTo>
                  <a:lnTo>
                    <a:pt x="613410" y="256540"/>
                  </a:lnTo>
                  <a:close/>
                </a:path>
              </a:pathLst>
            </a:custGeom>
            <a:solidFill>
              <a:srgbClr val="006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3348990" y="4761230"/>
              <a:ext cx="607060" cy="256540"/>
            </a:xfrm>
            <a:custGeom>
              <a:avLst/>
              <a:gdLst/>
              <a:ahLst/>
              <a:cxnLst/>
              <a:rect l="l" t="t" r="r" b="b"/>
              <a:pathLst>
                <a:path w="607060" h="256539">
                  <a:moveTo>
                    <a:pt x="607060" y="250190"/>
                  </a:moveTo>
                  <a:lnTo>
                    <a:pt x="6350" y="2501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0190"/>
                  </a:lnTo>
                  <a:lnTo>
                    <a:pt x="0" y="256540"/>
                  </a:lnTo>
                  <a:lnTo>
                    <a:pt x="607060" y="256540"/>
                  </a:lnTo>
                  <a:lnTo>
                    <a:pt x="607060" y="250190"/>
                  </a:lnTo>
                  <a:close/>
                </a:path>
              </a:pathLst>
            </a:custGeom>
            <a:solidFill>
              <a:srgbClr val="0070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3355340" y="4761230"/>
              <a:ext cx="600710" cy="250190"/>
            </a:xfrm>
            <a:custGeom>
              <a:avLst/>
              <a:gdLst/>
              <a:ahLst/>
              <a:cxnLst/>
              <a:rect l="l" t="t" r="r" b="b"/>
              <a:pathLst>
                <a:path w="600710" h="250189">
                  <a:moveTo>
                    <a:pt x="600710" y="243840"/>
                  </a:moveTo>
                  <a:lnTo>
                    <a:pt x="6350" y="2438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3840"/>
                  </a:lnTo>
                  <a:lnTo>
                    <a:pt x="0" y="250190"/>
                  </a:lnTo>
                  <a:lnTo>
                    <a:pt x="600710" y="250190"/>
                  </a:lnTo>
                  <a:lnTo>
                    <a:pt x="600710" y="243840"/>
                  </a:lnTo>
                  <a:close/>
                </a:path>
              </a:pathLst>
            </a:custGeom>
            <a:solidFill>
              <a:srgbClr val="0071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3361690" y="4761230"/>
              <a:ext cx="594360" cy="243840"/>
            </a:xfrm>
            <a:custGeom>
              <a:avLst/>
              <a:gdLst/>
              <a:ahLst/>
              <a:cxnLst/>
              <a:rect l="l" t="t" r="r" b="b"/>
              <a:pathLst>
                <a:path w="594360" h="243839">
                  <a:moveTo>
                    <a:pt x="594360" y="237490"/>
                  </a:moveTo>
                  <a:lnTo>
                    <a:pt x="6350" y="2374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7490"/>
                  </a:lnTo>
                  <a:lnTo>
                    <a:pt x="0" y="243840"/>
                  </a:lnTo>
                  <a:lnTo>
                    <a:pt x="594360" y="243840"/>
                  </a:lnTo>
                  <a:lnTo>
                    <a:pt x="594360" y="237490"/>
                  </a:lnTo>
                  <a:close/>
                </a:path>
              </a:pathLst>
            </a:custGeom>
            <a:solidFill>
              <a:srgbClr val="007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3368040" y="4761230"/>
              <a:ext cx="588010" cy="237490"/>
            </a:xfrm>
            <a:custGeom>
              <a:avLst/>
              <a:gdLst/>
              <a:ahLst/>
              <a:cxnLst/>
              <a:rect l="l" t="t" r="r" b="b"/>
              <a:pathLst>
                <a:path w="588010" h="237489">
                  <a:moveTo>
                    <a:pt x="588010" y="231140"/>
                  </a:moveTo>
                  <a:lnTo>
                    <a:pt x="6350" y="2311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1140"/>
                  </a:lnTo>
                  <a:lnTo>
                    <a:pt x="0" y="237490"/>
                  </a:lnTo>
                  <a:lnTo>
                    <a:pt x="588010" y="237490"/>
                  </a:lnTo>
                  <a:lnTo>
                    <a:pt x="588010" y="231140"/>
                  </a:lnTo>
                  <a:close/>
                </a:path>
              </a:pathLst>
            </a:custGeom>
            <a:solidFill>
              <a:srgbClr val="007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3374390" y="4761230"/>
              <a:ext cx="581660" cy="231140"/>
            </a:xfrm>
            <a:custGeom>
              <a:avLst/>
              <a:gdLst/>
              <a:ahLst/>
              <a:cxnLst/>
              <a:rect l="l" t="t" r="r" b="b"/>
              <a:pathLst>
                <a:path w="581660" h="231139">
                  <a:moveTo>
                    <a:pt x="581660" y="224790"/>
                  </a:moveTo>
                  <a:lnTo>
                    <a:pt x="6350" y="2247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24790"/>
                  </a:lnTo>
                  <a:lnTo>
                    <a:pt x="0" y="231140"/>
                  </a:lnTo>
                  <a:lnTo>
                    <a:pt x="581660" y="231140"/>
                  </a:lnTo>
                  <a:lnTo>
                    <a:pt x="581660" y="224790"/>
                  </a:lnTo>
                  <a:close/>
                </a:path>
              </a:pathLst>
            </a:custGeom>
            <a:solidFill>
              <a:srgbClr val="007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3380740" y="4761230"/>
              <a:ext cx="575310" cy="224790"/>
            </a:xfrm>
            <a:custGeom>
              <a:avLst/>
              <a:gdLst/>
              <a:ahLst/>
              <a:cxnLst/>
              <a:rect l="l" t="t" r="r" b="b"/>
              <a:pathLst>
                <a:path w="575310" h="224789">
                  <a:moveTo>
                    <a:pt x="575310" y="218440"/>
                  </a:moveTo>
                  <a:lnTo>
                    <a:pt x="6350" y="2184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8440"/>
                  </a:lnTo>
                  <a:lnTo>
                    <a:pt x="0" y="224790"/>
                  </a:lnTo>
                  <a:lnTo>
                    <a:pt x="575310" y="224790"/>
                  </a:lnTo>
                  <a:lnTo>
                    <a:pt x="575310" y="218440"/>
                  </a:lnTo>
                  <a:close/>
                </a:path>
              </a:pathLst>
            </a:custGeom>
            <a:solidFill>
              <a:srgbClr val="0075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3387090" y="4761230"/>
              <a:ext cx="568960" cy="218440"/>
            </a:xfrm>
            <a:custGeom>
              <a:avLst/>
              <a:gdLst/>
              <a:ahLst/>
              <a:cxnLst/>
              <a:rect l="l" t="t" r="r" b="b"/>
              <a:pathLst>
                <a:path w="568960" h="218439">
                  <a:moveTo>
                    <a:pt x="568960" y="212090"/>
                  </a:moveTo>
                  <a:lnTo>
                    <a:pt x="6350" y="212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2090"/>
                  </a:lnTo>
                  <a:lnTo>
                    <a:pt x="0" y="218440"/>
                  </a:lnTo>
                  <a:lnTo>
                    <a:pt x="568960" y="218440"/>
                  </a:lnTo>
                  <a:lnTo>
                    <a:pt x="568960" y="212090"/>
                  </a:lnTo>
                  <a:close/>
                </a:path>
              </a:pathLst>
            </a:custGeom>
            <a:solidFill>
              <a:srgbClr val="007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3393440" y="4761230"/>
              <a:ext cx="562610" cy="212090"/>
            </a:xfrm>
            <a:custGeom>
              <a:avLst/>
              <a:gdLst/>
              <a:ahLst/>
              <a:cxnLst/>
              <a:rect l="l" t="t" r="r" b="b"/>
              <a:pathLst>
                <a:path w="562610" h="212089">
                  <a:moveTo>
                    <a:pt x="562610" y="205740"/>
                  </a:moveTo>
                  <a:lnTo>
                    <a:pt x="6350" y="2057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05740"/>
                  </a:lnTo>
                  <a:lnTo>
                    <a:pt x="0" y="212090"/>
                  </a:lnTo>
                  <a:lnTo>
                    <a:pt x="562610" y="212090"/>
                  </a:lnTo>
                  <a:lnTo>
                    <a:pt x="562610" y="205740"/>
                  </a:lnTo>
                  <a:close/>
                </a:path>
              </a:pathLst>
            </a:custGeom>
            <a:solidFill>
              <a:srgbClr val="007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3399790" y="4761230"/>
              <a:ext cx="556260" cy="205740"/>
            </a:xfrm>
            <a:custGeom>
              <a:avLst/>
              <a:gdLst/>
              <a:ahLst/>
              <a:cxnLst/>
              <a:rect l="l" t="t" r="r" b="b"/>
              <a:pathLst>
                <a:path w="556260" h="205739">
                  <a:moveTo>
                    <a:pt x="556260" y="199390"/>
                  </a:moveTo>
                  <a:lnTo>
                    <a:pt x="6350" y="199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9390"/>
                  </a:lnTo>
                  <a:lnTo>
                    <a:pt x="0" y="205740"/>
                  </a:lnTo>
                  <a:lnTo>
                    <a:pt x="556260" y="205740"/>
                  </a:lnTo>
                  <a:lnTo>
                    <a:pt x="556260" y="199390"/>
                  </a:lnTo>
                  <a:close/>
                </a:path>
              </a:pathLst>
            </a:custGeom>
            <a:solidFill>
              <a:srgbClr val="007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3406140" y="4761230"/>
              <a:ext cx="549910" cy="199390"/>
            </a:xfrm>
            <a:custGeom>
              <a:avLst/>
              <a:gdLst/>
              <a:ahLst/>
              <a:cxnLst/>
              <a:rect l="l" t="t" r="r" b="b"/>
              <a:pathLst>
                <a:path w="549910" h="199389">
                  <a:moveTo>
                    <a:pt x="549910" y="193040"/>
                  </a:moveTo>
                  <a:lnTo>
                    <a:pt x="7620" y="1930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93040"/>
                  </a:lnTo>
                  <a:lnTo>
                    <a:pt x="0" y="199390"/>
                  </a:lnTo>
                  <a:lnTo>
                    <a:pt x="549910" y="199390"/>
                  </a:lnTo>
                  <a:lnTo>
                    <a:pt x="549910" y="193040"/>
                  </a:lnTo>
                  <a:close/>
                </a:path>
              </a:pathLst>
            </a:custGeom>
            <a:solidFill>
              <a:srgbClr val="007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3413760" y="4761230"/>
              <a:ext cx="542290" cy="193040"/>
            </a:xfrm>
            <a:custGeom>
              <a:avLst/>
              <a:gdLst/>
              <a:ahLst/>
              <a:cxnLst/>
              <a:rect l="l" t="t" r="r" b="b"/>
              <a:pathLst>
                <a:path w="542289" h="193039">
                  <a:moveTo>
                    <a:pt x="542290" y="186690"/>
                  </a:moveTo>
                  <a:lnTo>
                    <a:pt x="6350" y="186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6690"/>
                  </a:lnTo>
                  <a:lnTo>
                    <a:pt x="0" y="193040"/>
                  </a:lnTo>
                  <a:lnTo>
                    <a:pt x="542290" y="193040"/>
                  </a:lnTo>
                  <a:lnTo>
                    <a:pt x="542290" y="186690"/>
                  </a:lnTo>
                  <a:close/>
                </a:path>
              </a:pathLst>
            </a:custGeom>
            <a:solidFill>
              <a:srgbClr val="007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3420110" y="4761230"/>
              <a:ext cx="535940" cy="186690"/>
            </a:xfrm>
            <a:custGeom>
              <a:avLst/>
              <a:gdLst/>
              <a:ahLst/>
              <a:cxnLst/>
              <a:rect l="l" t="t" r="r" b="b"/>
              <a:pathLst>
                <a:path w="535939" h="186689">
                  <a:moveTo>
                    <a:pt x="535940" y="180340"/>
                  </a:moveTo>
                  <a:lnTo>
                    <a:pt x="6350" y="180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0340"/>
                  </a:lnTo>
                  <a:lnTo>
                    <a:pt x="0" y="186690"/>
                  </a:lnTo>
                  <a:lnTo>
                    <a:pt x="535940" y="186690"/>
                  </a:lnTo>
                  <a:lnTo>
                    <a:pt x="535940" y="180340"/>
                  </a:lnTo>
                  <a:close/>
                </a:path>
              </a:pathLst>
            </a:custGeom>
            <a:solidFill>
              <a:srgbClr val="007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3426460" y="4761230"/>
              <a:ext cx="529590" cy="180340"/>
            </a:xfrm>
            <a:custGeom>
              <a:avLst/>
              <a:gdLst/>
              <a:ahLst/>
              <a:cxnLst/>
              <a:rect l="l" t="t" r="r" b="b"/>
              <a:pathLst>
                <a:path w="529589" h="180339">
                  <a:moveTo>
                    <a:pt x="529590" y="172720"/>
                  </a:moveTo>
                  <a:lnTo>
                    <a:pt x="6350" y="1727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2720"/>
                  </a:lnTo>
                  <a:lnTo>
                    <a:pt x="0" y="180340"/>
                  </a:lnTo>
                  <a:lnTo>
                    <a:pt x="529590" y="180340"/>
                  </a:lnTo>
                  <a:lnTo>
                    <a:pt x="529590" y="172720"/>
                  </a:lnTo>
                  <a:close/>
                </a:path>
              </a:pathLst>
            </a:custGeom>
            <a:solidFill>
              <a:srgbClr val="007C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3432810" y="4761230"/>
              <a:ext cx="523240" cy="172720"/>
            </a:xfrm>
            <a:custGeom>
              <a:avLst/>
              <a:gdLst/>
              <a:ahLst/>
              <a:cxnLst/>
              <a:rect l="l" t="t" r="r" b="b"/>
              <a:pathLst>
                <a:path w="523239" h="172720">
                  <a:moveTo>
                    <a:pt x="523240" y="166370"/>
                  </a:moveTo>
                  <a:lnTo>
                    <a:pt x="6350" y="1663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6370"/>
                  </a:lnTo>
                  <a:lnTo>
                    <a:pt x="0" y="172720"/>
                  </a:lnTo>
                  <a:lnTo>
                    <a:pt x="523240" y="172720"/>
                  </a:lnTo>
                  <a:lnTo>
                    <a:pt x="523240" y="166370"/>
                  </a:lnTo>
                  <a:close/>
                </a:path>
              </a:pathLst>
            </a:custGeom>
            <a:solidFill>
              <a:srgbClr val="007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3439160" y="4761230"/>
              <a:ext cx="516890" cy="166370"/>
            </a:xfrm>
            <a:custGeom>
              <a:avLst/>
              <a:gdLst/>
              <a:ahLst/>
              <a:cxnLst/>
              <a:rect l="l" t="t" r="r" b="b"/>
              <a:pathLst>
                <a:path w="516889" h="166370">
                  <a:moveTo>
                    <a:pt x="516890" y="160020"/>
                  </a:moveTo>
                  <a:lnTo>
                    <a:pt x="6350" y="160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0020"/>
                  </a:lnTo>
                  <a:lnTo>
                    <a:pt x="0" y="166370"/>
                  </a:lnTo>
                  <a:lnTo>
                    <a:pt x="516890" y="166370"/>
                  </a:lnTo>
                  <a:lnTo>
                    <a:pt x="516890" y="160020"/>
                  </a:lnTo>
                  <a:close/>
                </a:path>
              </a:pathLst>
            </a:custGeom>
            <a:solidFill>
              <a:srgbClr val="007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3445510" y="4761230"/>
              <a:ext cx="510540" cy="160020"/>
            </a:xfrm>
            <a:custGeom>
              <a:avLst/>
              <a:gdLst/>
              <a:ahLst/>
              <a:cxnLst/>
              <a:rect l="l" t="t" r="r" b="b"/>
              <a:pathLst>
                <a:path w="510539" h="160020">
                  <a:moveTo>
                    <a:pt x="510540" y="153670"/>
                  </a:moveTo>
                  <a:lnTo>
                    <a:pt x="6350" y="1536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53670"/>
                  </a:lnTo>
                  <a:lnTo>
                    <a:pt x="0" y="160020"/>
                  </a:lnTo>
                  <a:lnTo>
                    <a:pt x="510540" y="160020"/>
                  </a:lnTo>
                  <a:lnTo>
                    <a:pt x="510540" y="153670"/>
                  </a:lnTo>
                  <a:close/>
                </a:path>
              </a:pathLst>
            </a:custGeom>
            <a:solidFill>
              <a:srgbClr val="007F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3451860" y="4761230"/>
              <a:ext cx="504190" cy="153670"/>
            </a:xfrm>
            <a:custGeom>
              <a:avLst/>
              <a:gdLst/>
              <a:ahLst/>
              <a:cxnLst/>
              <a:rect l="l" t="t" r="r" b="b"/>
              <a:pathLst>
                <a:path w="504189" h="153670">
                  <a:moveTo>
                    <a:pt x="504190" y="147320"/>
                  </a:moveTo>
                  <a:lnTo>
                    <a:pt x="6350" y="147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7320"/>
                  </a:lnTo>
                  <a:lnTo>
                    <a:pt x="0" y="153670"/>
                  </a:lnTo>
                  <a:lnTo>
                    <a:pt x="504190" y="153670"/>
                  </a:lnTo>
                  <a:lnTo>
                    <a:pt x="504190" y="147320"/>
                  </a:lnTo>
                  <a:close/>
                </a:path>
              </a:pathLst>
            </a:custGeom>
            <a:solidFill>
              <a:srgbClr val="008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3458210" y="4761230"/>
              <a:ext cx="497840" cy="147320"/>
            </a:xfrm>
            <a:custGeom>
              <a:avLst/>
              <a:gdLst/>
              <a:ahLst/>
              <a:cxnLst/>
              <a:rect l="l" t="t" r="r" b="b"/>
              <a:pathLst>
                <a:path w="497839" h="147320">
                  <a:moveTo>
                    <a:pt x="497840" y="140970"/>
                  </a:moveTo>
                  <a:lnTo>
                    <a:pt x="6350" y="140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0970"/>
                  </a:lnTo>
                  <a:lnTo>
                    <a:pt x="0" y="147320"/>
                  </a:lnTo>
                  <a:lnTo>
                    <a:pt x="497840" y="147320"/>
                  </a:lnTo>
                  <a:lnTo>
                    <a:pt x="497840" y="140970"/>
                  </a:lnTo>
                  <a:close/>
                </a:path>
              </a:pathLst>
            </a:custGeom>
            <a:solidFill>
              <a:srgbClr val="0081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3464560" y="4761230"/>
              <a:ext cx="491490" cy="140970"/>
            </a:xfrm>
            <a:custGeom>
              <a:avLst/>
              <a:gdLst/>
              <a:ahLst/>
              <a:cxnLst/>
              <a:rect l="l" t="t" r="r" b="b"/>
              <a:pathLst>
                <a:path w="491489" h="140970">
                  <a:moveTo>
                    <a:pt x="491490" y="134620"/>
                  </a:moveTo>
                  <a:lnTo>
                    <a:pt x="6350" y="134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34620"/>
                  </a:lnTo>
                  <a:lnTo>
                    <a:pt x="0" y="140970"/>
                  </a:lnTo>
                  <a:lnTo>
                    <a:pt x="491490" y="140970"/>
                  </a:lnTo>
                  <a:lnTo>
                    <a:pt x="491490" y="134620"/>
                  </a:lnTo>
                  <a:close/>
                </a:path>
              </a:pathLst>
            </a:custGeom>
            <a:solidFill>
              <a:srgbClr val="008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470910" y="4761230"/>
              <a:ext cx="485140" cy="134620"/>
            </a:xfrm>
            <a:custGeom>
              <a:avLst/>
              <a:gdLst/>
              <a:ahLst/>
              <a:cxnLst/>
              <a:rect l="l" t="t" r="r" b="b"/>
              <a:pathLst>
                <a:path w="485139" h="134620">
                  <a:moveTo>
                    <a:pt x="485140" y="128270"/>
                  </a:moveTo>
                  <a:lnTo>
                    <a:pt x="7620" y="12827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134620"/>
                  </a:lnTo>
                  <a:lnTo>
                    <a:pt x="485140" y="134620"/>
                  </a:lnTo>
                  <a:lnTo>
                    <a:pt x="485140" y="128270"/>
                  </a:lnTo>
                  <a:close/>
                </a:path>
              </a:pathLst>
            </a:custGeom>
            <a:solidFill>
              <a:srgbClr val="0083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3478530" y="4761230"/>
              <a:ext cx="477520" cy="128270"/>
            </a:xfrm>
            <a:custGeom>
              <a:avLst/>
              <a:gdLst/>
              <a:ahLst/>
              <a:cxnLst/>
              <a:rect l="l" t="t" r="r" b="b"/>
              <a:pathLst>
                <a:path w="477520" h="128270">
                  <a:moveTo>
                    <a:pt x="477520" y="121920"/>
                  </a:moveTo>
                  <a:lnTo>
                    <a:pt x="6350" y="121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0" y="128270"/>
                  </a:lnTo>
                  <a:lnTo>
                    <a:pt x="477520" y="128270"/>
                  </a:lnTo>
                  <a:lnTo>
                    <a:pt x="477520" y="121920"/>
                  </a:lnTo>
                  <a:close/>
                </a:path>
              </a:pathLst>
            </a:custGeom>
            <a:solidFill>
              <a:srgbClr val="0084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3484880" y="4761230"/>
              <a:ext cx="471170" cy="121920"/>
            </a:xfrm>
            <a:custGeom>
              <a:avLst/>
              <a:gdLst/>
              <a:ahLst/>
              <a:cxnLst/>
              <a:rect l="l" t="t" r="r" b="b"/>
              <a:pathLst>
                <a:path w="471170" h="121920">
                  <a:moveTo>
                    <a:pt x="471170" y="115570"/>
                  </a:moveTo>
                  <a:lnTo>
                    <a:pt x="6350" y="115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0" y="121920"/>
                  </a:lnTo>
                  <a:lnTo>
                    <a:pt x="471170" y="121920"/>
                  </a:lnTo>
                  <a:lnTo>
                    <a:pt x="471170" y="115570"/>
                  </a:lnTo>
                  <a:close/>
                </a:path>
              </a:pathLst>
            </a:custGeom>
            <a:solidFill>
              <a:srgbClr val="0085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3491230" y="4761230"/>
              <a:ext cx="464820" cy="115570"/>
            </a:xfrm>
            <a:custGeom>
              <a:avLst/>
              <a:gdLst/>
              <a:ahLst/>
              <a:cxnLst/>
              <a:rect l="l" t="t" r="r" b="b"/>
              <a:pathLst>
                <a:path w="464820" h="115570">
                  <a:moveTo>
                    <a:pt x="464820" y="107950"/>
                  </a:moveTo>
                  <a:lnTo>
                    <a:pt x="6350" y="1079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7950"/>
                  </a:lnTo>
                  <a:lnTo>
                    <a:pt x="0" y="115570"/>
                  </a:lnTo>
                  <a:lnTo>
                    <a:pt x="464820" y="115570"/>
                  </a:lnTo>
                  <a:lnTo>
                    <a:pt x="464820" y="107950"/>
                  </a:lnTo>
                  <a:close/>
                </a:path>
              </a:pathLst>
            </a:custGeom>
            <a:solidFill>
              <a:srgbClr val="008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3497580" y="4761230"/>
              <a:ext cx="458470" cy="107950"/>
            </a:xfrm>
            <a:custGeom>
              <a:avLst/>
              <a:gdLst/>
              <a:ahLst/>
              <a:cxnLst/>
              <a:rect l="l" t="t" r="r" b="b"/>
              <a:pathLst>
                <a:path w="458470" h="107950">
                  <a:moveTo>
                    <a:pt x="458470" y="101600"/>
                  </a:moveTo>
                  <a:lnTo>
                    <a:pt x="6350" y="1016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1600"/>
                  </a:lnTo>
                  <a:lnTo>
                    <a:pt x="0" y="107950"/>
                  </a:lnTo>
                  <a:lnTo>
                    <a:pt x="458470" y="107950"/>
                  </a:lnTo>
                  <a:lnTo>
                    <a:pt x="458470" y="101600"/>
                  </a:lnTo>
                  <a:close/>
                </a:path>
              </a:pathLst>
            </a:custGeom>
            <a:solidFill>
              <a:srgbClr val="008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3503930" y="4761230"/>
              <a:ext cx="452120" cy="101600"/>
            </a:xfrm>
            <a:custGeom>
              <a:avLst/>
              <a:gdLst/>
              <a:ahLst/>
              <a:cxnLst/>
              <a:rect l="l" t="t" r="r" b="b"/>
              <a:pathLst>
                <a:path w="452120" h="101600">
                  <a:moveTo>
                    <a:pt x="452120" y="95250"/>
                  </a:moveTo>
                  <a:lnTo>
                    <a:pt x="6350" y="952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0" y="101600"/>
                  </a:lnTo>
                  <a:lnTo>
                    <a:pt x="452120" y="101600"/>
                  </a:lnTo>
                  <a:lnTo>
                    <a:pt x="452120" y="95250"/>
                  </a:lnTo>
                  <a:close/>
                </a:path>
              </a:pathLst>
            </a:custGeom>
            <a:solidFill>
              <a:srgbClr val="0088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3510280" y="4761230"/>
              <a:ext cx="445770" cy="95250"/>
            </a:xfrm>
            <a:custGeom>
              <a:avLst/>
              <a:gdLst/>
              <a:ahLst/>
              <a:cxnLst/>
              <a:rect l="l" t="t" r="r" b="b"/>
              <a:pathLst>
                <a:path w="445770" h="95250">
                  <a:moveTo>
                    <a:pt x="445770" y="88900"/>
                  </a:moveTo>
                  <a:lnTo>
                    <a:pt x="6350" y="889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8900"/>
                  </a:lnTo>
                  <a:lnTo>
                    <a:pt x="0" y="95250"/>
                  </a:lnTo>
                  <a:lnTo>
                    <a:pt x="445770" y="95250"/>
                  </a:lnTo>
                  <a:lnTo>
                    <a:pt x="445770" y="88900"/>
                  </a:lnTo>
                  <a:close/>
                </a:path>
              </a:pathLst>
            </a:custGeom>
            <a:solidFill>
              <a:srgbClr val="008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3516630" y="4761230"/>
              <a:ext cx="439420" cy="88900"/>
            </a:xfrm>
            <a:custGeom>
              <a:avLst/>
              <a:gdLst/>
              <a:ahLst/>
              <a:cxnLst/>
              <a:rect l="l" t="t" r="r" b="b"/>
              <a:pathLst>
                <a:path w="439420" h="88900">
                  <a:moveTo>
                    <a:pt x="439420" y="82550"/>
                  </a:moveTo>
                  <a:lnTo>
                    <a:pt x="6350" y="825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88900"/>
                  </a:lnTo>
                  <a:lnTo>
                    <a:pt x="439420" y="88900"/>
                  </a:lnTo>
                  <a:lnTo>
                    <a:pt x="439420" y="82550"/>
                  </a:lnTo>
                  <a:close/>
                </a:path>
              </a:pathLst>
            </a:custGeom>
            <a:solidFill>
              <a:srgbClr val="008A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3522980" y="4761230"/>
              <a:ext cx="433070" cy="82550"/>
            </a:xfrm>
            <a:custGeom>
              <a:avLst/>
              <a:gdLst/>
              <a:ahLst/>
              <a:cxnLst/>
              <a:rect l="l" t="t" r="r" b="b"/>
              <a:pathLst>
                <a:path w="433070" h="82550">
                  <a:moveTo>
                    <a:pt x="433070" y="76200"/>
                  </a:moveTo>
                  <a:lnTo>
                    <a:pt x="6350" y="762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0" y="82550"/>
                  </a:lnTo>
                  <a:lnTo>
                    <a:pt x="433070" y="82550"/>
                  </a:lnTo>
                  <a:lnTo>
                    <a:pt x="433070" y="76200"/>
                  </a:lnTo>
                  <a:close/>
                </a:path>
              </a:pathLst>
            </a:custGeom>
            <a:solidFill>
              <a:srgbClr val="008B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3529330" y="4761230"/>
              <a:ext cx="426720" cy="76200"/>
            </a:xfrm>
            <a:custGeom>
              <a:avLst/>
              <a:gdLst/>
              <a:ahLst/>
              <a:cxnLst/>
              <a:rect l="l" t="t" r="r" b="b"/>
              <a:pathLst>
                <a:path w="426720" h="76200">
                  <a:moveTo>
                    <a:pt x="426720" y="69850"/>
                  </a:moveTo>
                  <a:lnTo>
                    <a:pt x="6350" y="698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9850"/>
                  </a:lnTo>
                  <a:lnTo>
                    <a:pt x="0" y="76200"/>
                  </a:lnTo>
                  <a:lnTo>
                    <a:pt x="426720" y="76200"/>
                  </a:lnTo>
                  <a:lnTo>
                    <a:pt x="426720" y="69850"/>
                  </a:lnTo>
                  <a:close/>
                </a:path>
              </a:pathLst>
            </a:custGeom>
            <a:solidFill>
              <a:srgbClr val="008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3535680" y="4761230"/>
              <a:ext cx="420370" cy="69850"/>
            </a:xfrm>
            <a:custGeom>
              <a:avLst/>
              <a:gdLst/>
              <a:ahLst/>
              <a:cxnLst/>
              <a:rect l="l" t="t" r="r" b="b"/>
              <a:pathLst>
                <a:path w="420370" h="69850">
                  <a:moveTo>
                    <a:pt x="420370" y="63500"/>
                  </a:moveTo>
                  <a:lnTo>
                    <a:pt x="6350" y="635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69850"/>
                  </a:lnTo>
                  <a:lnTo>
                    <a:pt x="420370" y="69850"/>
                  </a:lnTo>
                  <a:lnTo>
                    <a:pt x="420370" y="63500"/>
                  </a:lnTo>
                  <a:close/>
                </a:path>
              </a:pathLst>
            </a:custGeom>
            <a:solidFill>
              <a:srgbClr val="008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3542030" y="4761230"/>
              <a:ext cx="414020" cy="63500"/>
            </a:xfrm>
            <a:custGeom>
              <a:avLst/>
              <a:gdLst/>
              <a:ahLst/>
              <a:cxnLst/>
              <a:rect l="l" t="t" r="r" b="b"/>
              <a:pathLst>
                <a:path w="414020" h="63500">
                  <a:moveTo>
                    <a:pt x="414020" y="57150"/>
                  </a:moveTo>
                  <a:lnTo>
                    <a:pt x="6350" y="57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63500"/>
                  </a:lnTo>
                  <a:lnTo>
                    <a:pt x="414020" y="63500"/>
                  </a:lnTo>
                  <a:lnTo>
                    <a:pt x="414020" y="57150"/>
                  </a:lnTo>
                  <a:close/>
                </a:path>
              </a:pathLst>
            </a:custGeom>
            <a:solidFill>
              <a:srgbClr val="008E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3548380" y="4761230"/>
              <a:ext cx="407670" cy="57150"/>
            </a:xfrm>
            <a:custGeom>
              <a:avLst/>
              <a:gdLst/>
              <a:ahLst/>
              <a:cxnLst/>
              <a:rect l="l" t="t" r="r" b="b"/>
              <a:pathLst>
                <a:path w="407670" h="57150">
                  <a:moveTo>
                    <a:pt x="407670" y="50800"/>
                  </a:moveTo>
                  <a:lnTo>
                    <a:pt x="6350" y="50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0"/>
                  </a:lnTo>
                  <a:lnTo>
                    <a:pt x="0" y="57150"/>
                  </a:lnTo>
                  <a:lnTo>
                    <a:pt x="407670" y="57150"/>
                  </a:lnTo>
                  <a:lnTo>
                    <a:pt x="407670" y="50800"/>
                  </a:lnTo>
                  <a:close/>
                </a:path>
              </a:pathLst>
            </a:custGeom>
            <a:solidFill>
              <a:srgbClr val="008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3554730" y="4761230"/>
              <a:ext cx="401320" cy="50800"/>
            </a:xfrm>
            <a:custGeom>
              <a:avLst/>
              <a:gdLst/>
              <a:ahLst/>
              <a:cxnLst/>
              <a:rect l="l" t="t" r="r" b="b"/>
              <a:pathLst>
                <a:path w="401320" h="50800">
                  <a:moveTo>
                    <a:pt x="401320" y="44450"/>
                  </a:moveTo>
                  <a:lnTo>
                    <a:pt x="7620" y="4445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4450"/>
                  </a:lnTo>
                  <a:lnTo>
                    <a:pt x="0" y="50800"/>
                  </a:lnTo>
                  <a:lnTo>
                    <a:pt x="401320" y="50800"/>
                  </a:lnTo>
                  <a:lnTo>
                    <a:pt x="401320" y="44450"/>
                  </a:lnTo>
                  <a:close/>
                </a:path>
              </a:pathLst>
            </a:custGeom>
            <a:solidFill>
              <a:srgbClr val="009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3562350" y="4761230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393700" h="44450">
                  <a:moveTo>
                    <a:pt x="393700" y="38100"/>
                  </a:moveTo>
                  <a:lnTo>
                    <a:pt x="6350" y="38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44450"/>
                  </a:lnTo>
                  <a:lnTo>
                    <a:pt x="393700" y="44450"/>
                  </a:lnTo>
                  <a:lnTo>
                    <a:pt x="393700" y="38100"/>
                  </a:lnTo>
                  <a:close/>
                </a:path>
              </a:pathLst>
            </a:custGeom>
            <a:solidFill>
              <a:srgbClr val="009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568700" y="4761230"/>
              <a:ext cx="387350" cy="38100"/>
            </a:xfrm>
            <a:custGeom>
              <a:avLst/>
              <a:gdLst/>
              <a:ahLst/>
              <a:cxnLst/>
              <a:rect l="l" t="t" r="r" b="b"/>
              <a:pathLst>
                <a:path w="387350" h="38100">
                  <a:moveTo>
                    <a:pt x="387350" y="30480"/>
                  </a:moveTo>
                  <a:lnTo>
                    <a:pt x="6350" y="304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0" y="38100"/>
                  </a:lnTo>
                  <a:lnTo>
                    <a:pt x="387350" y="38100"/>
                  </a:lnTo>
                  <a:lnTo>
                    <a:pt x="387350" y="30480"/>
                  </a:lnTo>
                  <a:close/>
                </a:path>
              </a:pathLst>
            </a:custGeom>
            <a:solidFill>
              <a:srgbClr val="0092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575050" y="4761230"/>
              <a:ext cx="381000" cy="30480"/>
            </a:xfrm>
            <a:custGeom>
              <a:avLst/>
              <a:gdLst/>
              <a:ahLst/>
              <a:cxnLst/>
              <a:rect l="l" t="t" r="r" b="b"/>
              <a:pathLst>
                <a:path w="381000" h="30479">
                  <a:moveTo>
                    <a:pt x="381000" y="24130"/>
                  </a:moveTo>
                  <a:lnTo>
                    <a:pt x="6350" y="241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130"/>
                  </a:lnTo>
                  <a:lnTo>
                    <a:pt x="0" y="30480"/>
                  </a:lnTo>
                  <a:lnTo>
                    <a:pt x="381000" y="30480"/>
                  </a:lnTo>
                  <a:lnTo>
                    <a:pt x="381000" y="24130"/>
                  </a:lnTo>
                  <a:close/>
                </a:path>
              </a:pathLst>
            </a:custGeom>
            <a:solidFill>
              <a:srgbClr val="009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581400" y="4761230"/>
              <a:ext cx="374650" cy="24130"/>
            </a:xfrm>
            <a:custGeom>
              <a:avLst/>
              <a:gdLst/>
              <a:ahLst/>
              <a:cxnLst/>
              <a:rect l="l" t="t" r="r" b="b"/>
              <a:pathLst>
                <a:path w="374650" h="24129">
                  <a:moveTo>
                    <a:pt x="374650" y="17780"/>
                  </a:moveTo>
                  <a:lnTo>
                    <a:pt x="6350" y="177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780"/>
                  </a:lnTo>
                  <a:lnTo>
                    <a:pt x="0" y="24130"/>
                  </a:lnTo>
                  <a:lnTo>
                    <a:pt x="374650" y="24130"/>
                  </a:lnTo>
                  <a:lnTo>
                    <a:pt x="374650" y="17780"/>
                  </a:lnTo>
                  <a:close/>
                </a:path>
              </a:pathLst>
            </a:custGeom>
            <a:solidFill>
              <a:srgbClr val="009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587750" y="4761230"/>
              <a:ext cx="368300" cy="17780"/>
            </a:xfrm>
            <a:custGeom>
              <a:avLst/>
              <a:gdLst/>
              <a:ahLst/>
              <a:cxnLst/>
              <a:rect l="l" t="t" r="r" b="b"/>
              <a:pathLst>
                <a:path w="368300" h="17779">
                  <a:moveTo>
                    <a:pt x="368300" y="11430"/>
                  </a:moveTo>
                  <a:lnTo>
                    <a:pt x="6350" y="114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17780"/>
                  </a:lnTo>
                  <a:lnTo>
                    <a:pt x="368300" y="17780"/>
                  </a:lnTo>
                  <a:lnTo>
                    <a:pt x="368300" y="11430"/>
                  </a:lnTo>
                  <a:close/>
                </a:path>
              </a:pathLst>
            </a:custGeom>
            <a:solidFill>
              <a:srgbClr val="0095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594100" y="4761230"/>
              <a:ext cx="361950" cy="11430"/>
            </a:xfrm>
            <a:custGeom>
              <a:avLst/>
              <a:gdLst/>
              <a:ahLst/>
              <a:cxnLst/>
              <a:rect l="l" t="t" r="r" b="b"/>
              <a:pathLst>
                <a:path w="361950" h="11429">
                  <a:moveTo>
                    <a:pt x="361950" y="5080"/>
                  </a:moveTo>
                  <a:lnTo>
                    <a:pt x="6350" y="5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361950" y="11430"/>
                  </a:lnTo>
                  <a:lnTo>
                    <a:pt x="361950" y="5080"/>
                  </a:lnTo>
                  <a:close/>
                </a:path>
              </a:pathLst>
            </a:custGeom>
            <a:solidFill>
              <a:srgbClr val="009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600450" y="4761230"/>
              <a:ext cx="355600" cy="5080"/>
            </a:xfrm>
            <a:custGeom>
              <a:avLst/>
              <a:gdLst/>
              <a:ahLst/>
              <a:cxnLst/>
              <a:rect l="l" t="t" r="r" b="b"/>
              <a:pathLst>
                <a:path w="355600" h="5079">
                  <a:moveTo>
                    <a:pt x="0" y="0"/>
                  </a:moveTo>
                  <a:lnTo>
                    <a:pt x="355600" y="0"/>
                  </a:lnTo>
                  <a:lnTo>
                    <a:pt x="355600" y="5080"/>
                  </a:lnTo>
                  <a:lnTo>
                    <a:pt x="0" y="5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1940560" y="4761230"/>
              <a:ext cx="2014220" cy="1316990"/>
            </a:xfrm>
            <a:custGeom>
              <a:avLst/>
              <a:gdLst/>
              <a:ahLst/>
              <a:cxnLst/>
              <a:rect l="l" t="t" r="r" b="b"/>
              <a:pathLst>
                <a:path w="2014220" h="1316989">
                  <a:moveTo>
                    <a:pt x="1007109" y="1316990"/>
                  </a:moveTo>
                  <a:lnTo>
                    <a:pt x="0" y="1316990"/>
                  </a:lnTo>
                  <a:lnTo>
                    <a:pt x="0" y="0"/>
                  </a:lnTo>
                  <a:lnTo>
                    <a:pt x="2014219" y="0"/>
                  </a:lnTo>
                  <a:lnTo>
                    <a:pt x="2014219" y="1316990"/>
                  </a:lnTo>
                  <a:lnTo>
                    <a:pt x="1007109" y="131699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0" name="object 430"/>
          <p:cNvSpPr txBox="1"/>
          <p:nvPr/>
        </p:nvSpPr>
        <p:spPr>
          <a:xfrm>
            <a:off x="3439957" y="5071109"/>
            <a:ext cx="9776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200" b="1" spc="-1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e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3194486" y="5406390"/>
            <a:ext cx="1469431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sz="2200" b="1" spc="-5" dirty="0">
                <a:latin typeface="Times New Roman" pitchFamily="18" charset="0"/>
                <a:cs typeface="Times New Roman" pitchFamily="18" charset="0"/>
              </a:rPr>
              <a:t>rr</a:t>
            </a:r>
            <a:r>
              <a:rPr sz="2200" b="1" spc="-1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w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32" name="object 432"/>
          <p:cNvGrpSpPr/>
          <p:nvPr/>
        </p:nvGrpSpPr>
        <p:grpSpPr>
          <a:xfrm>
            <a:off x="1119001" y="2550160"/>
            <a:ext cx="3902115" cy="1318260"/>
            <a:chOff x="839469" y="2550159"/>
            <a:chExt cx="2927349" cy="1318260"/>
          </a:xfrm>
        </p:grpSpPr>
        <p:sp>
          <p:nvSpPr>
            <p:cNvPr id="433" name="object 433"/>
            <p:cNvSpPr/>
            <p:nvPr/>
          </p:nvSpPr>
          <p:spPr>
            <a:xfrm>
              <a:off x="2806699" y="3411220"/>
              <a:ext cx="960119" cy="205740"/>
            </a:xfrm>
            <a:custGeom>
              <a:avLst/>
              <a:gdLst/>
              <a:ahLst/>
              <a:cxnLst/>
              <a:rect l="l" t="t" r="r" b="b"/>
              <a:pathLst>
                <a:path w="960120" h="205739">
                  <a:moveTo>
                    <a:pt x="960120" y="205739"/>
                  </a:moveTo>
                  <a:lnTo>
                    <a:pt x="0" y="0"/>
                  </a:lnTo>
                </a:path>
              </a:pathLst>
            </a:custGeom>
            <a:ln w="28393">
              <a:solidFill>
                <a:srgbClr val="00041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839470" y="2550159"/>
              <a:ext cx="2016760" cy="1318260"/>
            </a:xfrm>
            <a:custGeom>
              <a:avLst/>
              <a:gdLst/>
              <a:ahLst/>
              <a:cxnLst/>
              <a:rect l="l" t="t" r="r" b="b"/>
              <a:pathLst>
                <a:path w="2016760" h="1318260">
                  <a:moveTo>
                    <a:pt x="2016760" y="0"/>
                  </a:moveTo>
                  <a:lnTo>
                    <a:pt x="2015490" y="0"/>
                  </a:lnTo>
                  <a:lnTo>
                    <a:pt x="2015490" y="645160"/>
                  </a:lnTo>
                  <a:lnTo>
                    <a:pt x="1021080" y="645160"/>
                  </a:lnTo>
                  <a:lnTo>
                    <a:pt x="1021080" y="0"/>
                  </a:lnTo>
                  <a:lnTo>
                    <a:pt x="1014730" y="0"/>
                  </a:lnTo>
                  <a:lnTo>
                    <a:pt x="0" y="0"/>
                  </a:lnTo>
                  <a:lnTo>
                    <a:pt x="0" y="651510"/>
                  </a:lnTo>
                  <a:lnTo>
                    <a:pt x="0" y="1318260"/>
                  </a:lnTo>
                  <a:lnTo>
                    <a:pt x="2015490" y="1318260"/>
                  </a:lnTo>
                  <a:lnTo>
                    <a:pt x="2015490" y="651510"/>
                  </a:lnTo>
                  <a:lnTo>
                    <a:pt x="2016760" y="651510"/>
                  </a:lnTo>
                  <a:lnTo>
                    <a:pt x="2016760" y="645160"/>
                  </a:lnTo>
                  <a:lnTo>
                    <a:pt x="2016760" y="0"/>
                  </a:lnTo>
                  <a:close/>
                </a:path>
              </a:pathLst>
            </a:custGeom>
            <a:solidFill>
              <a:srgbClr val="0033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1860550" y="2550159"/>
              <a:ext cx="995680" cy="645160"/>
            </a:xfrm>
            <a:custGeom>
              <a:avLst/>
              <a:gdLst/>
              <a:ahLst/>
              <a:cxnLst/>
              <a:rect l="l" t="t" r="r" b="b"/>
              <a:pathLst>
                <a:path w="995680" h="645160">
                  <a:moveTo>
                    <a:pt x="995667" y="638810"/>
                  </a:moveTo>
                  <a:lnTo>
                    <a:pt x="6350" y="6388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8810"/>
                  </a:lnTo>
                  <a:lnTo>
                    <a:pt x="0" y="645160"/>
                  </a:lnTo>
                  <a:lnTo>
                    <a:pt x="995667" y="645160"/>
                  </a:lnTo>
                  <a:lnTo>
                    <a:pt x="995667" y="638810"/>
                  </a:lnTo>
                  <a:close/>
                </a:path>
              </a:pathLst>
            </a:custGeom>
            <a:solidFill>
              <a:srgbClr val="003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1866900" y="2550159"/>
              <a:ext cx="989330" cy="638810"/>
            </a:xfrm>
            <a:custGeom>
              <a:avLst/>
              <a:gdLst/>
              <a:ahLst/>
              <a:cxnLst/>
              <a:rect l="l" t="t" r="r" b="b"/>
              <a:pathLst>
                <a:path w="989330" h="638810">
                  <a:moveTo>
                    <a:pt x="989330" y="632460"/>
                  </a:moveTo>
                  <a:lnTo>
                    <a:pt x="6350" y="6324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2460"/>
                  </a:lnTo>
                  <a:lnTo>
                    <a:pt x="0" y="638810"/>
                  </a:lnTo>
                  <a:lnTo>
                    <a:pt x="989330" y="638810"/>
                  </a:lnTo>
                  <a:lnTo>
                    <a:pt x="989330" y="632460"/>
                  </a:lnTo>
                  <a:close/>
                </a:path>
              </a:pathLst>
            </a:custGeom>
            <a:solidFill>
              <a:srgbClr val="003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1873250" y="2550159"/>
              <a:ext cx="982980" cy="632460"/>
            </a:xfrm>
            <a:custGeom>
              <a:avLst/>
              <a:gdLst/>
              <a:ahLst/>
              <a:cxnLst/>
              <a:rect l="l" t="t" r="r" b="b"/>
              <a:pathLst>
                <a:path w="982980" h="632460">
                  <a:moveTo>
                    <a:pt x="982980" y="626110"/>
                  </a:moveTo>
                  <a:lnTo>
                    <a:pt x="6350" y="6261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26110"/>
                  </a:lnTo>
                  <a:lnTo>
                    <a:pt x="0" y="632460"/>
                  </a:lnTo>
                  <a:lnTo>
                    <a:pt x="982980" y="632460"/>
                  </a:lnTo>
                  <a:lnTo>
                    <a:pt x="982980" y="626110"/>
                  </a:lnTo>
                  <a:close/>
                </a:path>
              </a:pathLst>
            </a:custGeom>
            <a:solidFill>
              <a:srgbClr val="003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1879600" y="2550159"/>
              <a:ext cx="976630" cy="626110"/>
            </a:xfrm>
            <a:custGeom>
              <a:avLst/>
              <a:gdLst/>
              <a:ahLst/>
              <a:cxnLst/>
              <a:rect l="l" t="t" r="r" b="b"/>
              <a:pathLst>
                <a:path w="976630" h="626110">
                  <a:moveTo>
                    <a:pt x="976630" y="619760"/>
                  </a:moveTo>
                  <a:lnTo>
                    <a:pt x="6350" y="6197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9760"/>
                  </a:lnTo>
                  <a:lnTo>
                    <a:pt x="0" y="626110"/>
                  </a:lnTo>
                  <a:lnTo>
                    <a:pt x="976630" y="626110"/>
                  </a:lnTo>
                  <a:lnTo>
                    <a:pt x="976630" y="619760"/>
                  </a:lnTo>
                  <a:close/>
                </a:path>
              </a:pathLst>
            </a:custGeom>
            <a:solidFill>
              <a:srgbClr val="0037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1885950" y="2550159"/>
              <a:ext cx="970280" cy="619760"/>
            </a:xfrm>
            <a:custGeom>
              <a:avLst/>
              <a:gdLst/>
              <a:ahLst/>
              <a:cxnLst/>
              <a:rect l="l" t="t" r="r" b="b"/>
              <a:pathLst>
                <a:path w="970280" h="619760">
                  <a:moveTo>
                    <a:pt x="970280" y="613410"/>
                  </a:moveTo>
                  <a:lnTo>
                    <a:pt x="6350" y="6134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13410"/>
                  </a:lnTo>
                  <a:lnTo>
                    <a:pt x="0" y="619760"/>
                  </a:lnTo>
                  <a:lnTo>
                    <a:pt x="970280" y="619760"/>
                  </a:lnTo>
                  <a:lnTo>
                    <a:pt x="970280" y="613410"/>
                  </a:lnTo>
                  <a:close/>
                </a:path>
              </a:pathLst>
            </a:custGeom>
            <a:solidFill>
              <a:srgbClr val="0038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1892300" y="2550159"/>
              <a:ext cx="963930" cy="613410"/>
            </a:xfrm>
            <a:custGeom>
              <a:avLst/>
              <a:gdLst/>
              <a:ahLst/>
              <a:cxnLst/>
              <a:rect l="l" t="t" r="r" b="b"/>
              <a:pathLst>
                <a:path w="963930" h="613410">
                  <a:moveTo>
                    <a:pt x="963930" y="607060"/>
                  </a:moveTo>
                  <a:lnTo>
                    <a:pt x="6350" y="6070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7060"/>
                  </a:lnTo>
                  <a:lnTo>
                    <a:pt x="0" y="613410"/>
                  </a:lnTo>
                  <a:lnTo>
                    <a:pt x="963930" y="613410"/>
                  </a:lnTo>
                  <a:lnTo>
                    <a:pt x="963930" y="607060"/>
                  </a:lnTo>
                  <a:close/>
                </a:path>
              </a:pathLst>
            </a:custGeom>
            <a:solidFill>
              <a:srgbClr val="0039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1898650" y="2550159"/>
              <a:ext cx="957580" cy="607060"/>
            </a:xfrm>
            <a:custGeom>
              <a:avLst/>
              <a:gdLst/>
              <a:ahLst/>
              <a:cxnLst/>
              <a:rect l="l" t="t" r="r" b="b"/>
              <a:pathLst>
                <a:path w="957580" h="607060">
                  <a:moveTo>
                    <a:pt x="957580" y="600710"/>
                  </a:moveTo>
                  <a:lnTo>
                    <a:pt x="6350" y="6007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00710"/>
                  </a:lnTo>
                  <a:lnTo>
                    <a:pt x="0" y="607060"/>
                  </a:lnTo>
                  <a:lnTo>
                    <a:pt x="957580" y="607060"/>
                  </a:lnTo>
                  <a:lnTo>
                    <a:pt x="957580" y="600710"/>
                  </a:lnTo>
                  <a:close/>
                </a:path>
              </a:pathLst>
            </a:custGeom>
            <a:solidFill>
              <a:srgbClr val="003A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1905000" y="2550159"/>
              <a:ext cx="951230" cy="600710"/>
            </a:xfrm>
            <a:custGeom>
              <a:avLst/>
              <a:gdLst/>
              <a:ahLst/>
              <a:cxnLst/>
              <a:rect l="l" t="t" r="r" b="b"/>
              <a:pathLst>
                <a:path w="951230" h="600710">
                  <a:moveTo>
                    <a:pt x="951230" y="593090"/>
                  </a:moveTo>
                  <a:lnTo>
                    <a:pt x="6350" y="593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93090"/>
                  </a:lnTo>
                  <a:lnTo>
                    <a:pt x="0" y="600710"/>
                  </a:lnTo>
                  <a:lnTo>
                    <a:pt x="951230" y="600710"/>
                  </a:lnTo>
                  <a:lnTo>
                    <a:pt x="951230" y="593090"/>
                  </a:lnTo>
                  <a:close/>
                </a:path>
              </a:pathLst>
            </a:custGeom>
            <a:solidFill>
              <a:srgbClr val="003B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1911350" y="2550159"/>
              <a:ext cx="944880" cy="593090"/>
            </a:xfrm>
            <a:custGeom>
              <a:avLst/>
              <a:gdLst/>
              <a:ahLst/>
              <a:cxnLst/>
              <a:rect l="l" t="t" r="r" b="b"/>
              <a:pathLst>
                <a:path w="944880" h="593089">
                  <a:moveTo>
                    <a:pt x="944880" y="586740"/>
                  </a:moveTo>
                  <a:lnTo>
                    <a:pt x="7620" y="58674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586740"/>
                  </a:lnTo>
                  <a:lnTo>
                    <a:pt x="0" y="593090"/>
                  </a:lnTo>
                  <a:lnTo>
                    <a:pt x="944880" y="593090"/>
                  </a:lnTo>
                  <a:lnTo>
                    <a:pt x="944880" y="586740"/>
                  </a:lnTo>
                  <a:close/>
                </a:path>
              </a:pathLst>
            </a:custGeom>
            <a:solidFill>
              <a:srgbClr val="003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1918970" y="2550159"/>
              <a:ext cx="937260" cy="586740"/>
            </a:xfrm>
            <a:custGeom>
              <a:avLst/>
              <a:gdLst/>
              <a:ahLst/>
              <a:cxnLst/>
              <a:rect l="l" t="t" r="r" b="b"/>
              <a:pathLst>
                <a:path w="937260" h="586739">
                  <a:moveTo>
                    <a:pt x="937260" y="580390"/>
                  </a:moveTo>
                  <a:lnTo>
                    <a:pt x="6350" y="580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80390"/>
                  </a:lnTo>
                  <a:lnTo>
                    <a:pt x="0" y="586740"/>
                  </a:lnTo>
                  <a:lnTo>
                    <a:pt x="937260" y="586740"/>
                  </a:lnTo>
                  <a:lnTo>
                    <a:pt x="937260" y="580390"/>
                  </a:lnTo>
                  <a:close/>
                </a:path>
              </a:pathLst>
            </a:custGeom>
            <a:solidFill>
              <a:srgbClr val="003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1925320" y="2550159"/>
              <a:ext cx="930910" cy="580390"/>
            </a:xfrm>
            <a:custGeom>
              <a:avLst/>
              <a:gdLst/>
              <a:ahLst/>
              <a:cxnLst/>
              <a:rect l="l" t="t" r="r" b="b"/>
              <a:pathLst>
                <a:path w="930910" h="580389">
                  <a:moveTo>
                    <a:pt x="930910" y="574040"/>
                  </a:moveTo>
                  <a:lnTo>
                    <a:pt x="6350" y="574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4040"/>
                  </a:lnTo>
                  <a:lnTo>
                    <a:pt x="0" y="580390"/>
                  </a:lnTo>
                  <a:lnTo>
                    <a:pt x="930910" y="580390"/>
                  </a:lnTo>
                  <a:lnTo>
                    <a:pt x="930910" y="574040"/>
                  </a:lnTo>
                  <a:close/>
                </a:path>
              </a:pathLst>
            </a:custGeom>
            <a:solidFill>
              <a:srgbClr val="003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1931670" y="2550159"/>
              <a:ext cx="924560" cy="574040"/>
            </a:xfrm>
            <a:custGeom>
              <a:avLst/>
              <a:gdLst/>
              <a:ahLst/>
              <a:cxnLst/>
              <a:rect l="l" t="t" r="r" b="b"/>
              <a:pathLst>
                <a:path w="924560" h="574039">
                  <a:moveTo>
                    <a:pt x="924560" y="567690"/>
                  </a:moveTo>
                  <a:lnTo>
                    <a:pt x="6350" y="567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7690"/>
                  </a:lnTo>
                  <a:lnTo>
                    <a:pt x="0" y="574040"/>
                  </a:lnTo>
                  <a:lnTo>
                    <a:pt x="924560" y="574040"/>
                  </a:lnTo>
                  <a:lnTo>
                    <a:pt x="924560" y="567690"/>
                  </a:lnTo>
                  <a:close/>
                </a:path>
              </a:pathLst>
            </a:custGeom>
            <a:solidFill>
              <a:srgbClr val="003F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1938020" y="2550159"/>
              <a:ext cx="918210" cy="567690"/>
            </a:xfrm>
            <a:custGeom>
              <a:avLst/>
              <a:gdLst/>
              <a:ahLst/>
              <a:cxnLst/>
              <a:rect l="l" t="t" r="r" b="b"/>
              <a:pathLst>
                <a:path w="918210" h="567689">
                  <a:moveTo>
                    <a:pt x="918210" y="561340"/>
                  </a:moveTo>
                  <a:lnTo>
                    <a:pt x="6350" y="561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61340"/>
                  </a:lnTo>
                  <a:lnTo>
                    <a:pt x="0" y="567690"/>
                  </a:lnTo>
                  <a:lnTo>
                    <a:pt x="918210" y="567690"/>
                  </a:lnTo>
                  <a:lnTo>
                    <a:pt x="918210" y="561340"/>
                  </a:lnTo>
                  <a:close/>
                </a:path>
              </a:pathLst>
            </a:custGeom>
            <a:solidFill>
              <a:srgbClr val="0040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1944370" y="2550159"/>
              <a:ext cx="911860" cy="561340"/>
            </a:xfrm>
            <a:custGeom>
              <a:avLst/>
              <a:gdLst/>
              <a:ahLst/>
              <a:cxnLst/>
              <a:rect l="l" t="t" r="r" b="b"/>
              <a:pathLst>
                <a:path w="911860" h="561339">
                  <a:moveTo>
                    <a:pt x="911860" y="554990"/>
                  </a:moveTo>
                  <a:lnTo>
                    <a:pt x="6350" y="554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54990"/>
                  </a:lnTo>
                  <a:lnTo>
                    <a:pt x="0" y="561340"/>
                  </a:lnTo>
                  <a:lnTo>
                    <a:pt x="911860" y="561340"/>
                  </a:lnTo>
                  <a:lnTo>
                    <a:pt x="911860" y="554990"/>
                  </a:lnTo>
                  <a:close/>
                </a:path>
              </a:pathLst>
            </a:custGeom>
            <a:solidFill>
              <a:srgbClr val="0041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1950720" y="2550159"/>
              <a:ext cx="905510" cy="554990"/>
            </a:xfrm>
            <a:custGeom>
              <a:avLst/>
              <a:gdLst/>
              <a:ahLst/>
              <a:cxnLst/>
              <a:rect l="l" t="t" r="r" b="b"/>
              <a:pathLst>
                <a:path w="905510" h="554989">
                  <a:moveTo>
                    <a:pt x="905510" y="548640"/>
                  </a:moveTo>
                  <a:lnTo>
                    <a:pt x="6350" y="548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8640"/>
                  </a:lnTo>
                  <a:lnTo>
                    <a:pt x="0" y="554990"/>
                  </a:lnTo>
                  <a:lnTo>
                    <a:pt x="905510" y="554990"/>
                  </a:lnTo>
                  <a:lnTo>
                    <a:pt x="905510" y="548640"/>
                  </a:lnTo>
                  <a:close/>
                </a:path>
              </a:pathLst>
            </a:custGeom>
            <a:solidFill>
              <a:srgbClr val="00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1957070" y="2550159"/>
              <a:ext cx="899160" cy="548640"/>
            </a:xfrm>
            <a:custGeom>
              <a:avLst/>
              <a:gdLst/>
              <a:ahLst/>
              <a:cxnLst/>
              <a:rect l="l" t="t" r="r" b="b"/>
              <a:pathLst>
                <a:path w="899160" h="548639">
                  <a:moveTo>
                    <a:pt x="899160" y="542290"/>
                  </a:moveTo>
                  <a:lnTo>
                    <a:pt x="6350" y="5422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42290"/>
                  </a:lnTo>
                  <a:lnTo>
                    <a:pt x="0" y="548640"/>
                  </a:lnTo>
                  <a:lnTo>
                    <a:pt x="899160" y="548640"/>
                  </a:lnTo>
                  <a:lnTo>
                    <a:pt x="899160" y="542290"/>
                  </a:lnTo>
                  <a:close/>
                </a:path>
              </a:pathLst>
            </a:custGeom>
            <a:solidFill>
              <a:srgbClr val="0043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1963420" y="2550159"/>
              <a:ext cx="892810" cy="542290"/>
            </a:xfrm>
            <a:custGeom>
              <a:avLst/>
              <a:gdLst/>
              <a:ahLst/>
              <a:cxnLst/>
              <a:rect l="l" t="t" r="r" b="b"/>
              <a:pathLst>
                <a:path w="892810" h="542289">
                  <a:moveTo>
                    <a:pt x="892810" y="535940"/>
                  </a:moveTo>
                  <a:lnTo>
                    <a:pt x="6350" y="5359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35940"/>
                  </a:lnTo>
                  <a:lnTo>
                    <a:pt x="0" y="542290"/>
                  </a:lnTo>
                  <a:lnTo>
                    <a:pt x="892810" y="542290"/>
                  </a:lnTo>
                  <a:lnTo>
                    <a:pt x="892810" y="535940"/>
                  </a:lnTo>
                  <a:close/>
                </a:path>
              </a:pathLst>
            </a:custGeom>
            <a:solidFill>
              <a:srgbClr val="0044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1969770" y="2550159"/>
              <a:ext cx="886460" cy="535940"/>
            </a:xfrm>
            <a:custGeom>
              <a:avLst/>
              <a:gdLst/>
              <a:ahLst/>
              <a:cxnLst/>
              <a:rect l="l" t="t" r="r" b="b"/>
              <a:pathLst>
                <a:path w="886460" h="535939">
                  <a:moveTo>
                    <a:pt x="886460" y="528320"/>
                  </a:moveTo>
                  <a:lnTo>
                    <a:pt x="7620" y="52832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528320"/>
                  </a:lnTo>
                  <a:lnTo>
                    <a:pt x="0" y="535940"/>
                  </a:lnTo>
                  <a:lnTo>
                    <a:pt x="886460" y="535940"/>
                  </a:lnTo>
                  <a:lnTo>
                    <a:pt x="886460" y="528320"/>
                  </a:lnTo>
                  <a:close/>
                </a:path>
              </a:pathLst>
            </a:custGeom>
            <a:solidFill>
              <a:srgbClr val="004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1977390" y="2550159"/>
              <a:ext cx="878840" cy="528320"/>
            </a:xfrm>
            <a:custGeom>
              <a:avLst/>
              <a:gdLst/>
              <a:ahLst/>
              <a:cxnLst/>
              <a:rect l="l" t="t" r="r" b="b"/>
              <a:pathLst>
                <a:path w="878839" h="528319">
                  <a:moveTo>
                    <a:pt x="878840" y="521970"/>
                  </a:moveTo>
                  <a:lnTo>
                    <a:pt x="6350" y="521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21970"/>
                  </a:lnTo>
                  <a:lnTo>
                    <a:pt x="0" y="528320"/>
                  </a:lnTo>
                  <a:lnTo>
                    <a:pt x="878840" y="528320"/>
                  </a:lnTo>
                  <a:lnTo>
                    <a:pt x="878840" y="521970"/>
                  </a:lnTo>
                  <a:close/>
                </a:path>
              </a:pathLst>
            </a:custGeom>
            <a:solidFill>
              <a:srgbClr val="0046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1983740" y="2550159"/>
              <a:ext cx="872490" cy="521970"/>
            </a:xfrm>
            <a:custGeom>
              <a:avLst/>
              <a:gdLst/>
              <a:ahLst/>
              <a:cxnLst/>
              <a:rect l="l" t="t" r="r" b="b"/>
              <a:pathLst>
                <a:path w="872489" h="521969">
                  <a:moveTo>
                    <a:pt x="872490" y="515620"/>
                  </a:moveTo>
                  <a:lnTo>
                    <a:pt x="6350" y="515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15620"/>
                  </a:lnTo>
                  <a:lnTo>
                    <a:pt x="0" y="521970"/>
                  </a:lnTo>
                  <a:lnTo>
                    <a:pt x="872490" y="521970"/>
                  </a:lnTo>
                  <a:lnTo>
                    <a:pt x="872490" y="515620"/>
                  </a:lnTo>
                  <a:close/>
                </a:path>
              </a:pathLst>
            </a:custGeom>
            <a:solidFill>
              <a:srgbClr val="004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1990090" y="2550159"/>
              <a:ext cx="866140" cy="515620"/>
            </a:xfrm>
            <a:custGeom>
              <a:avLst/>
              <a:gdLst/>
              <a:ahLst/>
              <a:cxnLst/>
              <a:rect l="l" t="t" r="r" b="b"/>
              <a:pathLst>
                <a:path w="866139" h="515619">
                  <a:moveTo>
                    <a:pt x="866140" y="509270"/>
                  </a:moveTo>
                  <a:lnTo>
                    <a:pt x="6350" y="509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9270"/>
                  </a:lnTo>
                  <a:lnTo>
                    <a:pt x="0" y="515620"/>
                  </a:lnTo>
                  <a:lnTo>
                    <a:pt x="866140" y="515620"/>
                  </a:lnTo>
                  <a:lnTo>
                    <a:pt x="866140" y="509270"/>
                  </a:lnTo>
                  <a:close/>
                </a:path>
              </a:pathLst>
            </a:custGeom>
            <a:solidFill>
              <a:srgbClr val="0048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1996440" y="2550159"/>
              <a:ext cx="859790" cy="509270"/>
            </a:xfrm>
            <a:custGeom>
              <a:avLst/>
              <a:gdLst/>
              <a:ahLst/>
              <a:cxnLst/>
              <a:rect l="l" t="t" r="r" b="b"/>
              <a:pathLst>
                <a:path w="859789" h="509269">
                  <a:moveTo>
                    <a:pt x="859790" y="502920"/>
                  </a:moveTo>
                  <a:lnTo>
                    <a:pt x="6350" y="502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2920"/>
                  </a:lnTo>
                  <a:lnTo>
                    <a:pt x="0" y="509270"/>
                  </a:lnTo>
                  <a:lnTo>
                    <a:pt x="859790" y="509270"/>
                  </a:lnTo>
                  <a:lnTo>
                    <a:pt x="859790" y="502920"/>
                  </a:lnTo>
                  <a:close/>
                </a:path>
              </a:pathLst>
            </a:custGeom>
            <a:solidFill>
              <a:srgbClr val="0049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2002790" y="2550159"/>
              <a:ext cx="853440" cy="502920"/>
            </a:xfrm>
            <a:custGeom>
              <a:avLst/>
              <a:gdLst/>
              <a:ahLst/>
              <a:cxnLst/>
              <a:rect l="l" t="t" r="r" b="b"/>
              <a:pathLst>
                <a:path w="853439" h="502919">
                  <a:moveTo>
                    <a:pt x="853440" y="496570"/>
                  </a:moveTo>
                  <a:lnTo>
                    <a:pt x="6350" y="496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6570"/>
                  </a:lnTo>
                  <a:lnTo>
                    <a:pt x="0" y="502920"/>
                  </a:lnTo>
                  <a:lnTo>
                    <a:pt x="853440" y="502920"/>
                  </a:lnTo>
                  <a:lnTo>
                    <a:pt x="853440" y="496570"/>
                  </a:lnTo>
                  <a:close/>
                </a:path>
              </a:pathLst>
            </a:custGeom>
            <a:solidFill>
              <a:srgbClr val="004A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2009140" y="2550159"/>
              <a:ext cx="847090" cy="496570"/>
            </a:xfrm>
            <a:custGeom>
              <a:avLst/>
              <a:gdLst/>
              <a:ahLst/>
              <a:cxnLst/>
              <a:rect l="l" t="t" r="r" b="b"/>
              <a:pathLst>
                <a:path w="847089" h="496569">
                  <a:moveTo>
                    <a:pt x="847090" y="490220"/>
                  </a:moveTo>
                  <a:lnTo>
                    <a:pt x="6350" y="4902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90220"/>
                  </a:lnTo>
                  <a:lnTo>
                    <a:pt x="0" y="496570"/>
                  </a:lnTo>
                  <a:lnTo>
                    <a:pt x="847090" y="496570"/>
                  </a:lnTo>
                  <a:lnTo>
                    <a:pt x="847090" y="490220"/>
                  </a:lnTo>
                  <a:close/>
                </a:path>
              </a:pathLst>
            </a:custGeom>
            <a:solidFill>
              <a:srgbClr val="004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2015490" y="2550159"/>
              <a:ext cx="840740" cy="490220"/>
            </a:xfrm>
            <a:custGeom>
              <a:avLst/>
              <a:gdLst/>
              <a:ahLst/>
              <a:cxnLst/>
              <a:rect l="l" t="t" r="r" b="b"/>
              <a:pathLst>
                <a:path w="840739" h="490219">
                  <a:moveTo>
                    <a:pt x="840740" y="483870"/>
                  </a:moveTo>
                  <a:lnTo>
                    <a:pt x="6350" y="483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83870"/>
                  </a:lnTo>
                  <a:lnTo>
                    <a:pt x="0" y="490220"/>
                  </a:lnTo>
                  <a:lnTo>
                    <a:pt x="840740" y="490220"/>
                  </a:lnTo>
                  <a:lnTo>
                    <a:pt x="840740" y="483870"/>
                  </a:lnTo>
                  <a:close/>
                </a:path>
              </a:pathLst>
            </a:custGeom>
            <a:solidFill>
              <a:srgbClr val="004C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2021840" y="2550159"/>
              <a:ext cx="834390" cy="483870"/>
            </a:xfrm>
            <a:custGeom>
              <a:avLst/>
              <a:gdLst/>
              <a:ahLst/>
              <a:cxnLst/>
              <a:rect l="l" t="t" r="r" b="b"/>
              <a:pathLst>
                <a:path w="834389" h="483869">
                  <a:moveTo>
                    <a:pt x="834390" y="477520"/>
                  </a:moveTo>
                  <a:lnTo>
                    <a:pt x="6350" y="4775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7520"/>
                  </a:lnTo>
                  <a:lnTo>
                    <a:pt x="0" y="483870"/>
                  </a:lnTo>
                  <a:lnTo>
                    <a:pt x="834390" y="483870"/>
                  </a:lnTo>
                  <a:lnTo>
                    <a:pt x="834390" y="477520"/>
                  </a:lnTo>
                  <a:close/>
                </a:path>
              </a:pathLst>
            </a:custGeom>
            <a:solidFill>
              <a:srgbClr val="004D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2028190" y="2550159"/>
              <a:ext cx="828040" cy="477520"/>
            </a:xfrm>
            <a:custGeom>
              <a:avLst/>
              <a:gdLst/>
              <a:ahLst/>
              <a:cxnLst/>
              <a:rect l="l" t="t" r="r" b="b"/>
              <a:pathLst>
                <a:path w="828039" h="477519">
                  <a:moveTo>
                    <a:pt x="828040" y="471170"/>
                  </a:moveTo>
                  <a:lnTo>
                    <a:pt x="6350" y="4711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71170"/>
                  </a:lnTo>
                  <a:lnTo>
                    <a:pt x="0" y="477520"/>
                  </a:lnTo>
                  <a:lnTo>
                    <a:pt x="828040" y="477520"/>
                  </a:lnTo>
                  <a:lnTo>
                    <a:pt x="828040" y="471170"/>
                  </a:lnTo>
                  <a:close/>
                </a:path>
              </a:pathLst>
            </a:custGeom>
            <a:solidFill>
              <a:srgbClr val="004E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2034540" y="2550159"/>
              <a:ext cx="821690" cy="471170"/>
            </a:xfrm>
            <a:custGeom>
              <a:avLst/>
              <a:gdLst/>
              <a:ahLst/>
              <a:cxnLst/>
              <a:rect l="l" t="t" r="r" b="b"/>
              <a:pathLst>
                <a:path w="821689" h="471169">
                  <a:moveTo>
                    <a:pt x="821690" y="464820"/>
                  </a:moveTo>
                  <a:lnTo>
                    <a:pt x="6350" y="4648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64820"/>
                  </a:lnTo>
                  <a:lnTo>
                    <a:pt x="0" y="471170"/>
                  </a:lnTo>
                  <a:lnTo>
                    <a:pt x="821690" y="471170"/>
                  </a:lnTo>
                  <a:lnTo>
                    <a:pt x="821690" y="464820"/>
                  </a:lnTo>
                  <a:close/>
                </a:path>
              </a:pathLst>
            </a:custGeom>
            <a:solidFill>
              <a:srgbClr val="004F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2040890" y="2550159"/>
              <a:ext cx="815340" cy="464820"/>
            </a:xfrm>
            <a:custGeom>
              <a:avLst/>
              <a:gdLst/>
              <a:ahLst/>
              <a:cxnLst/>
              <a:rect l="l" t="t" r="r" b="b"/>
              <a:pathLst>
                <a:path w="815339" h="464819">
                  <a:moveTo>
                    <a:pt x="815340" y="458470"/>
                  </a:moveTo>
                  <a:lnTo>
                    <a:pt x="6350" y="4584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8470"/>
                  </a:lnTo>
                  <a:lnTo>
                    <a:pt x="0" y="464820"/>
                  </a:lnTo>
                  <a:lnTo>
                    <a:pt x="815340" y="464820"/>
                  </a:lnTo>
                  <a:lnTo>
                    <a:pt x="815340" y="458470"/>
                  </a:lnTo>
                  <a:close/>
                </a:path>
              </a:pathLst>
            </a:custGeom>
            <a:solidFill>
              <a:srgbClr val="0050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2047240" y="2550159"/>
              <a:ext cx="808990" cy="458470"/>
            </a:xfrm>
            <a:custGeom>
              <a:avLst/>
              <a:gdLst/>
              <a:ahLst/>
              <a:cxnLst/>
              <a:rect l="l" t="t" r="r" b="b"/>
              <a:pathLst>
                <a:path w="808989" h="458469">
                  <a:moveTo>
                    <a:pt x="808990" y="452120"/>
                  </a:moveTo>
                  <a:lnTo>
                    <a:pt x="6350" y="4521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52120"/>
                  </a:lnTo>
                  <a:lnTo>
                    <a:pt x="0" y="458470"/>
                  </a:lnTo>
                  <a:lnTo>
                    <a:pt x="808990" y="458470"/>
                  </a:lnTo>
                  <a:lnTo>
                    <a:pt x="808990" y="452120"/>
                  </a:lnTo>
                  <a:close/>
                </a:path>
              </a:pathLst>
            </a:custGeom>
            <a:solidFill>
              <a:srgbClr val="0051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2053590" y="2550159"/>
              <a:ext cx="802640" cy="452120"/>
            </a:xfrm>
            <a:custGeom>
              <a:avLst/>
              <a:gdLst/>
              <a:ahLst/>
              <a:cxnLst/>
              <a:rect l="l" t="t" r="r" b="b"/>
              <a:pathLst>
                <a:path w="802639" h="452119">
                  <a:moveTo>
                    <a:pt x="802640" y="444500"/>
                  </a:moveTo>
                  <a:lnTo>
                    <a:pt x="7620" y="44450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444500"/>
                  </a:lnTo>
                  <a:lnTo>
                    <a:pt x="0" y="452120"/>
                  </a:lnTo>
                  <a:lnTo>
                    <a:pt x="802640" y="452120"/>
                  </a:lnTo>
                  <a:lnTo>
                    <a:pt x="802640" y="444500"/>
                  </a:lnTo>
                  <a:close/>
                </a:path>
              </a:pathLst>
            </a:custGeom>
            <a:solidFill>
              <a:srgbClr val="0052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2061210" y="2550159"/>
              <a:ext cx="795020" cy="444500"/>
            </a:xfrm>
            <a:custGeom>
              <a:avLst/>
              <a:gdLst/>
              <a:ahLst/>
              <a:cxnLst/>
              <a:rect l="l" t="t" r="r" b="b"/>
              <a:pathLst>
                <a:path w="795019" h="444500">
                  <a:moveTo>
                    <a:pt x="795020" y="438150"/>
                  </a:moveTo>
                  <a:lnTo>
                    <a:pt x="6350" y="438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8150"/>
                  </a:lnTo>
                  <a:lnTo>
                    <a:pt x="0" y="444500"/>
                  </a:lnTo>
                  <a:lnTo>
                    <a:pt x="795020" y="444500"/>
                  </a:lnTo>
                  <a:lnTo>
                    <a:pt x="795020" y="438150"/>
                  </a:lnTo>
                  <a:close/>
                </a:path>
              </a:pathLst>
            </a:custGeom>
            <a:solidFill>
              <a:srgbClr val="005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2067560" y="2550159"/>
              <a:ext cx="788670" cy="438150"/>
            </a:xfrm>
            <a:custGeom>
              <a:avLst/>
              <a:gdLst/>
              <a:ahLst/>
              <a:cxnLst/>
              <a:rect l="l" t="t" r="r" b="b"/>
              <a:pathLst>
                <a:path w="788669" h="438150">
                  <a:moveTo>
                    <a:pt x="788670" y="431800"/>
                  </a:moveTo>
                  <a:lnTo>
                    <a:pt x="6350" y="431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31800"/>
                  </a:lnTo>
                  <a:lnTo>
                    <a:pt x="0" y="438150"/>
                  </a:lnTo>
                  <a:lnTo>
                    <a:pt x="788670" y="438150"/>
                  </a:lnTo>
                  <a:lnTo>
                    <a:pt x="788670" y="431800"/>
                  </a:lnTo>
                  <a:close/>
                </a:path>
              </a:pathLst>
            </a:custGeom>
            <a:solidFill>
              <a:srgbClr val="0054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2073910" y="2550159"/>
              <a:ext cx="782320" cy="431800"/>
            </a:xfrm>
            <a:custGeom>
              <a:avLst/>
              <a:gdLst/>
              <a:ahLst/>
              <a:cxnLst/>
              <a:rect l="l" t="t" r="r" b="b"/>
              <a:pathLst>
                <a:path w="782319" h="431800">
                  <a:moveTo>
                    <a:pt x="782320" y="425450"/>
                  </a:moveTo>
                  <a:lnTo>
                    <a:pt x="6350" y="425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25450"/>
                  </a:lnTo>
                  <a:lnTo>
                    <a:pt x="0" y="431800"/>
                  </a:lnTo>
                  <a:lnTo>
                    <a:pt x="782320" y="431800"/>
                  </a:lnTo>
                  <a:lnTo>
                    <a:pt x="782320" y="425450"/>
                  </a:lnTo>
                  <a:close/>
                </a:path>
              </a:pathLst>
            </a:custGeom>
            <a:solidFill>
              <a:srgbClr val="0055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2080260" y="2550159"/>
              <a:ext cx="775970" cy="425450"/>
            </a:xfrm>
            <a:custGeom>
              <a:avLst/>
              <a:gdLst/>
              <a:ahLst/>
              <a:cxnLst/>
              <a:rect l="l" t="t" r="r" b="b"/>
              <a:pathLst>
                <a:path w="775969" h="425450">
                  <a:moveTo>
                    <a:pt x="775970" y="419100"/>
                  </a:moveTo>
                  <a:lnTo>
                    <a:pt x="6350" y="419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0" y="425450"/>
                  </a:lnTo>
                  <a:lnTo>
                    <a:pt x="775970" y="425450"/>
                  </a:lnTo>
                  <a:lnTo>
                    <a:pt x="775970" y="419100"/>
                  </a:lnTo>
                  <a:close/>
                </a:path>
              </a:pathLst>
            </a:custGeom>
            <a:solidFill>
              <a:srgbClr val="0056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2086610" y="2550159"/>
              <a:ext cx="769620" cy="419100"/>
            </a:xfrm>
            <a:custGeom>
              <a:avLst/>
              <a:gdLst/>
              <a:ahLst/>
              <a:cxnLst/>
              <a:rect l="l" t="t" r="r" b="b"/>
              <a:pathLst>
                <a:path w="769619" h="419100">
                  <a:moveTo>
                    <a:pt x="769620" y="412750"/>
                  </a:moveTo>
                  <a:lnTo>
                    <a:pt x="6350" y="4127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12750"/>
                  </a:lnTo>
                  <a:lnTo>
                    <a:pt x="0" y="419100"/>
                  </a:lnTo>
                  <a:lnTo>
                    <a:pt x="769620" y="419100"/>
                  </a:lnTo>
                  <a:lnTo>
                    <a:pt x="769620" y="412750"/>
                  </a:lnTo>
                  <a:close/>
                </a:path>
              </a:pathLst>
            </a:custGeom>
            <a:solidFill>
              <a:srgbClr val="005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2092960" y="2550159"/>
              <a:ext cx="763270" cy="412750"/>
            </a:xfrm>
            <a:custGeom>
              <a:avLst/>
              <a:gdLst/>
              <a:ahLst/>
              <a:cxnLst/>
              <a:rect l="l" t="t" r="r" b="b"/>
              <a:pathLst>
                <a:path w="763269" h="412750">
                  <a:moveTo>
                    <a:pt x="763270" y="406400"/>
                  </a:moveTo>
                  <a:lnTo>
                    <a:pt x="6350" y="406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6400"/>
                  </a:lnTo>
                  <a:lnTo>
                    <a:pt x="0" y="412750"/>
                  </a:lnTo>
                  <a:lnTo>
                    <a:pt x="763270" y="412750"/>
                  </a:lnTo>
                  <a:lnTo>
                    <a:pt x="763270" y="406400"/>
                  </a:lnTo>
                  <a:close/>
                </a:path>
              </a:pathLst>
            </a:custGeom>
            <a:solidFill>
              <a:srgbClr val="0058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2099310" y="2550159"/>
              <a:ext cx="756920" cy="406400"/>
            </a:xfrm>
            <a:custGeom>
              <a:avLst/>
              <a:gdLst/>
              <a:ahLst/>
              <a:cxnLst/>
              <a:rect l="l" t="t" r="r" b="b"/>
              <a:pathLst>
                <a:path w="756919" h="406400">
                  <a:moveTo>
                    <a:pt x="756920" y="400050"/>
                  </a:moveTo>
                  <a:lnTo>
                    <a:pt x="6350" y="4000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00050"/>
                  </a:lnTo>
                  <a:lnTo>
                    <a:pt x="0" y="406400"/>
                  </a:lnTo>
                  <a:lnTo>
                    <a:pt x="756920" y="406400"/>
                  </a:lnTo>
                  <a:lnTo>
                    <a:pt x="756920" y="400050"/>
                  </a:lnTo>
                  <a:close/>
                </a:path>
              </a:pathLst>
            </a:custGeom>
            <a:solidFill>
              <a:srgbClr val="0059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2105660" y="2550159"/>
              <a:ext cx="750570" cy="400050"/>
            </a:xfrm>
            <a:custGeom>
              <a:avLst/>
              <a:gdLst/>
              <a:ahLst/>
              <a:cxnLst/>
              <a:rect l="l" t="t" r="r" b="b"/>
              <a:pathLst>
                <a:path w="750569" h="400050">
                  <a:moveTo>
                    <a:pt x="750570" y="393700"/>
                  </a:moveTo>
                  <a:lnTo>
                    <a:pt x="6350" y="3937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93700"/>
                  </a:lnTo>
                  <a:lnTo>
                    <a:pt x="0" y="400050"/>
                  </a:lnTo>
                  <a:lnTo>
                    <a:pt x="750570" y="400050"/>
                  </a:lnTo>
                  <a:lnTo>
                    <a:pt x="750570" y="393700"/>
                  </a:lnTo>
                  <a:close/>
                </a:path>
              </a:pathLst>
            </a:custGeom>
            <a:solidFill>
              <a:srgbClr val="005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2112010" y="2550159"/>
              <a:ext cx="744220" cy="393700"/>
            </a:xfrm>
            <a:custGeom>
              <a:avLst/>
              <a:gdLst/>
              <a:ahLst/>
              <a:cxnLst/>
              <a:rect l="l" t="t" r="r" b="b"/>
              <a:pathLst>
                <a:path w="744219" h="393700">
                  <a:moveTo>
                    <a:pt x="744220" y="387350"/>
                  </a:moveTo>
                  <a:lnTo>
                    <a:pt x="6350" y="3873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7350"/>
                  </a:lnTo>
                  <a:lnTo>
                    <a:pt x="0" y="393700"/>
                  </a:lnTo>
                  <a:lnTo>
                    <a:pt x="744220" y="393700"/>
                  </a:lnTo>
                  <a:lnTo>
                    <a:pt x="744220" y="387350"/>
                  </a:lnTo>
                  <a:close/>
                </a:path>
              </a:pathLst>
            </a:custGeom>
            <a:solidFill>
              <a:srgbClr val="005B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2118360" y="2550159"/>
              <a:ext cx="737870" cy="387350"/>
            </a:xfrm>
            <a:custGeom>
              <a:avLst/>
              <a:gdLst/>
              <a:ahLst/>
              <a:cxnLst/>
              <a:rect l="l" t="t" r="r" b="b"/>
              <a:pathLst>
                <a:path w="737869" h="387350">
                  <a:moveTo>
                    <a:pt x="737870" y="379730"/>
                  </a:moveTo>
                  <a:lnTo>
                    <a:pt x="7620" y="37973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79730"/>
                  </a:lnTo>
                  <a:lnTo>
                    <a:pt x="0" y="387350"/>
                  </a:lnTo>
                  <a:lnTo>
                    <a:pt x="737870" y="387350"/>
                  </a:lnTo>
                  <a:lnTo>
                    <a:pt x="737870" y="379730"/>
                  </a:lnTo>
                  <a:close/>
                </a:path>
              </a:pathLst>
            </a:custGeom>
            <a:solidFill>
              <a:srgbClr val="005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2125980" y="2550159"/>
              <a:ext cx="730250" cy="379730"/>
            </a:xfrm>
            <a:custGeom>
              <a:avLst/>
              <a:gdLst/>
              <a:ahLst/>
              <a:cxnLst/>
              <a:rect l="l" t="t" r="r" b="b"/>
              <a:pathLst>
                <a:path w="730250" h="379730">
                  <a:moveTo>
                    <a:pt x="730250" y="373380"/>
                  </a:moveTo>
                  <a:lnTo>
                    <a:pt x="6350" y="3733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73380"/>
                  </a:lnTo>
                  <a:lnTo>
                    <a:pt x="0" y="379730"/>
                  </a:lnTo>
                  <a:lnTo>
                    <a:pt x="730250" y="379730"/>
                  </a:lnTo>
                  <a:lnTo>
                    <a:pt x="730250" y="373380"/>
                  </a:lnTo>
                  <a:close/>
                </a:path>
              </a:pathLst>
            </a:custGeom>
            <a:solidFill>
              <a:srgbClr val="005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2132330" y="2550159"/>
              <a:ext cx="723900" cy="373380"/>
            </a:xfrm>
            <a:custGeom>
              <a:avLst/>
              <a:gdLst/>
              <a:ahLst/>
              <a:cxnLst/>
              <a:rect l="l" t="t" r="r" b="b"/>
              <a:pathLst>
                <a:path w="723900" h="373380">
                  <a:moveTo>
                    <a:pt x="723900" y="367030"/>
                  </a:moveTo>
                  <a:lnTo>
                    <a:pt x="6350" y="3670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7030"/>
                  </a:lnTo>
                  <a:lnTo>
                    <a:pt x="0" y="373380"/>
                  </a:lnTo>
                  <a:lnTo>
                    <a:pt x="723900" y="373380"/>
                  </a:lnTo>
                  <a:lnTo>
                    <a:pt x="723900" y="367030"/>
                  </a:lnTo>
                  <a:close/>
                </a:path>
              </a:pathLst>
            </a:custGeom>
            <a:solidFill>
              <a:srgbClr val="005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2138680" y="2550159"/>
              <a:ext cx="717550" cy="367030"/>
            </a:xfrm>
            <a:custGeom>
              <a:avLst/>
              <a:gdLst/>
              <a:ahLst/>
              <a:cxnLst/>
              <a:rect l="l" t="t" r="r" b="b"/>
              <a:pathLst>
                <a:path w="717550" h="367030">
                  <a:moveTo>
                    <a:pt x="717550" y="360680"/>
                  </a:moveTo>
                  <a:lnTo>
                    <a:pt x="6350" y="3606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60680"/>
                  </a:lnTo>
                  <a:lnTo>
                    <a:pt x="0" y="367030"/>
                  </a:lnTo>
                  <a:lnTo>
                    <a:pt x="717550" y="367030"/>
                  </a:lnTo>
                  <a:lnTo>
                    <a:pt x="717550" y="360680"/>
                  </a:lnTo>
                  <a:close/>
                </a:path>
              </a:pathLst>
            </a:custGeom>
            <a:solidFill>
              <a:srgbClr val="005F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2145030" y="2550159"/>
              <a:ext cx="711200" cy="360680"/>
            </a:xfrm>
            <a:custGeom>
              <a:avLst/>
              <a:gdLst/>
              <a:ahLst/>
              <a:cxnLst/>
              <a:rect l="l" t="t" r="r" b="b"/>
              <a:pathLst>
                <a:path w="711200" h="360680">
                  <a:moveTo>
                    <a:pt x="711200" y="354330"/>
                  </a:moveTo>
                  <a:lnTo>
                    <a:pt x="6350" y="3543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54330"/>
                  </a:lnTo>
                  <a:lnTo>
                    <a:pt x="0" y="360680"/>
                  </a:lnTo>
                  <a:lnTo>
                    <a:pt x="711200" y="360680"/>
                  </a:lnTo>
                  <a:lnTo>
                    <a:pt x="711200" y="354330"/>
                  </a:lnTo>
                  <a:close/>
                </a:path>
              </a:pathLst>
            </a:custGeom>
            <a:solidFill>
              <a:srgbClr val="006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2151380" y="2550159"/>
              <a:ext cx="704850" cy="354330"/>
            </a:xfrm>
            <a:custGeom>
              <a:avLst/>
              <a:gdLst/>
              <a:ahLst/>
              <a:cxnLst/>
              <a:rect l="l" t="t" r="r" b="b"/>
              <a:pathLst>
                <a:path w="704850" h="354330">
                  <a:moveTo>
                    <a:pt x="704850" y="347980"/>
                  </a:moveTo>
                  <a:lnTo>
                    <a:pt x="6350" y="3479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7980"/>
                  </a:lnTo>
                  <a:lnTo>
                    <a:pt x="0" y="354330"/>
                  </a:lnTo>
                  <a:lnTo>
                    <a:pt x="704850" y="354330"/>
                  </a:lnTo>
                  <a:lnTo>
                    <a:pt x="704850" y="347980"/>
                  </a:lnTo>
                  <a:close/>
                </a:path>
              </a:pathLst>
            </a:custGeom>
            <a:solidFill>
              <a:srgbClr val="006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2157730" y="2550159"/>
              <a:ext cx="698500" cy="347980"/>
            </a:xfrm>
            <a:custGeom>
              <a:avLst/>
              <a:gdLst/>
              <a:ahLst/>
              <a:cxnLst/>
              <a:rect l="l" t="t" r="r" b="b"/>
              <a:pathLst>
                <a:path w="698500" h="347980">
                  <a:moveTo>
                    <a:pt x="698500" y="341630"/>
                  </a:moveTo>
                  <a:lnTo>
                    <a:pt x="6350" y="3416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41630"/>
                  </a:lnTo>
                  <a:lnTo>
                    <a:pt x="0" y="347980"/>
                  </a:lnTo>
                  <a:lnTo>
                    <a:pt x="698500" y="347980"/>
                  </a:lnTo>
                  <a:lnTo>
                    <a:pt x="698500" y="341630"/>
                  </a:lnTo>
                  <a:close/>
                </a:path>
              </a:pathLst>
            </a:custGeom>
            <a:solidFill>
              <a:srgbClr val="0062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2164080" y="2550159"/>
              <a:ext cx="692150" cy="341630"/>
            </a:xfrm>
            <a:custGeom>
              <a:avLst/>
              <a:gdLst/>
              <a:ahLst/>
              <a:cxnLst/>
              <a:rect l="l" t="t" r="r" b="b"/>
              <a:pathLst>
                <a:path w="692150" h="341630">
                  <a:moveTo>
                    <a:pt x="692150" y="335280"/>
                  </a:moveTo>
                  <a:lnTo>
                    <a:pt x="6350" y="3352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35280"/>
                  </a:lnTo>
                  <a:lnTo>
                    <a:pt x="0" y="341630"/>
                  </a:lnTo>
                  <a:lnTo>
                    <a:pt x="692150" y="341630"/>
                  </a:lnTo>
                  <a:lnTo>
                    <a:pt x="692150" y="335280"/>
                  </a:lnTo>
                  <a:close/>
                </a:path>
              </a:pathLst>
            </a:custGeom>
            <a:solidFill>
              <a:srgbClr val="006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2170430" y="2550159"/>
              <a:ext cx="685800" cy="335280"/>
            </a:xfrm>
            <a:custGeom>
              <a:avLst/>
              <a:gdLst/>
              <a:ahLst/>
              <a:cxnLst/>
              <a:rect l="l" t="t" r="r" b="b"/>
              <a:pathLst>
                <a:path w="685800" h="335280">
                  <a:moveTo>
                    <a:pt x="685800" y="328930"/>
                  </a:moveTo>
                  <a:lnTo>
                    <a:pt x="6350" y="3289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8930"/>
                  </a:lnTo>
                  <a:lnTo>
                    <a:pt x="0" y="335280"/>
                  </a:lnTo>
                  <a:lnTo>
                    <a:pt x="685800" y="335280"/>
                  </a:lnTo>
                  <a:lnTo>
                    <a:pt x="685800" y="328930"/>
                  </a:lnTo>
                  <a:close/>
                </a:path>
              </a:pathLst>
            </a:custGeom>
            <a:solidFill>
              <a:srgbClr val="0064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2176780" y="2550159"/>
              <a:ext cx="679450" cy="328930"/>
            </a:xfrm>
            <a:custGeom>
              <a:avLst/>
              <a:gdLst/>
              <a:ahLst/>
              <a:cxnLst/>
              <a:rect l="l" t="t" r="r" b="b"/>
              <a:pathLst>
                <a:path w="679450" h="328930">
                  <a:moveTo>
                    <a:pt x="679450" y="322580"/>
                  </a:moveTo>
                  <a:lnTo>
                    <a:pt x="6350" y="3225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22580"/>
                  </a:lnTo>
                  <a:lnTo>
                    <a:pt x="0" y="328930"/>
                  </a:lnTo>
                  <a:lnTo>
                    <a:pt x="679450" y="328930"/>
                  </a:lnTo>
                  <a:lnTo>
                    <a:pt x="679450" y="322580"/>
                  </a:lnTo>
                  <a:close/>
                </a:path>
              </a:pathLst>
            </a:custGeom>
            <a:solidFill>
              <a:srgbClr val="006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2183130" y="2550159"/>
              <a:ext cx="673100" cy="322580"/>
            </a:xfrm>
            <a:custGeom>
              <a:avLst/>
              <a:gdLst/>
              <a:ahLst/>
              <a:cxnLst/>
              <a:rect l="l" t="t" r="r" b="b"/>
              <a:pathLst>
                <a:path w="673100" h="322580">
                  <a:moveTo>
                    <a:pt x="673100" y="316230"/>
                  </a:moveTo>
                  <a:lnTo>
                    <a:pt x="6350" y="31623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6230"/>
                  </a:lnTo>
                  <a:lnTo>
                    <a:pt x="0" y="322580"/>
                  </a:lnTo>
                  <a:lnTo>
                    <a:pt x="673100" y="322580"/>
                  </a:lnTo>
                  <a:lnTo>
                    <a:pt x="673100" y="316230"/>
                  </a:lnTo>
                  <a:close/>
                </a:path>
              </a:pathLst>
            </a:custGeom>
            <a:solidFill>
              <a:srgbClr val="0066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2189480" y="2550159"/>
              <a:ext cx="666750" cy="316230"/>
            </a:xfrm>
            <a:custGeom>
              <a:avLst/>
              <a:gdLst/>
              <a:ahLst/>
              <a:cxnLst/>
              <a:rect l="l" t="t" r="r" b="b"/>
              <a:pathLst>
                <a:path w="666750" h="316230">
                  <a:moveTo>
                    <a:pt x="666750" y="309880"/>
                  </a:moveTo>
                  <a:lnTo>
                    <a:pt x="6350" y="3098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09880"/>
                  </a:lnTo>
                  <a:lnTo>
                    <a:pt x="0" y="316230"/>
                  </a:lnTo>
                  <a:lnTo>
                    <a:pt x="666750" y="316230"/>
                  </a:lnTo>
                  <a:lnTo>
                    <a:pt x="666750" y="309880"/>
                  </a:lnTo>
                  <a:close/>
                </a:path>
              </a:pathLst>
            </a:custGeom>
            <a:solidFill>
              <a:srgbClr val="0067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2195830" y="2550159"/>
              <a:ext cx="660400" cy="309880"/>
            </a:xfrm>
            <a:custGeom>
              <a:avLst/>
              <a:gdLst/>
              <a:ahLst/>
              <a:cxnLst/>
              <a:rect l="l" t="t" r="r" b="b"/>
              <a:pathLst>
                <a:path w="660400" h="309880">
                  <a:moveTo>
                    <a:pt x="660400" y="302260"/>
                  </a:moveTo>
                  <a:lnTo>
                    <a:pt x="7620" y="30226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302260"/>
                  </a:lnTo>
                  <a:lnTo>
                    <a:pt x="0" y="309880"/>
                  </a:lnTo>
                  <a:lnTo>
                    <a:pt x="660400" y="309880"/>
                  </a:lnTo>
                  <a:lnTo>
                    <a:pt x="660400" y="302260"/>
                  </a:lnTo>
                  <a:close/>
                </a:path>
              </a:pathLst>
            </a:custGeom>
            <a:solidFill>
              <a:srgbClr val="0068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2203450" y="2550159"/>
              <a:ext cx="652780" cy="302260"/>
            </a:xfrm>
            <a:custGeom>
              <a:avLst/>
              <a:gdLst/>
              <a:ahLst/>
              <a:cxnLst/>
              <a:rect l="l" t="t" r="r" b="b"/>
              <a:pathLst>
                <a:path w="652780" h="302260">
                  <a:moveTo>
                    <a:pt x="652780" y="295910"/>
                  </a:moveTo>
                  <a:lnTo>
                    <a:pt x="6350" y="2959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95910"/>
                  </a:lnTo>
                  <a:lnTo>
                    <a:pt x="0" y="302260"/>
                  </a:lnTo>
                  <a:lnTo>
                    <a:pt x="652780" y="302260"/>
                  </a:lnTo>
                  <a:lnTo>
                    <a:pt x="652780" y="295910"/>
                  </a:lnTo>
                  <a:close/>
                </a:path>
              </a:pathLst>
            </a:custGeom>
            <a:solidFill>
              <a:srgbClr val="0069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2209800" y="2550159"/>
              <a:ext cx="646430" cy="295910"/>
            </a:xfrm>
            <a:custGeom>
              <a:avLst/>
              <a:gdLst/>
              <a:ahLst/>
              <a:cxnLst/>
              <a:rect l="l" t="t" r="r" b="b"/>
              <a:pathLst>
                <a:path w="646430" h="295910">
                  <a:moveTo>
                    <a:pt x="646430" y="289560"/>
                  </a:moveTo>
                  <a:lnTo>
                    <a:pt x="6350" y="2895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9560"/>
                  </a:lnTo>
                  <a:lnTo>
                    <a:pt x="0" y="295910"/>
                  </a:lnTo>
                  <a:lnTo>
                    <a:pt x="646430" y="295910"/>
                  </a:lnTo>
                  <a:lnTo>
                    <a:pt x="646430" y="289560"/>
                  </a:lnTo>
                  <a:close/>
                </a:path>
              </a:pathLst>
            </a:custGeom>
            <a:solidFill>
              <a:srgbClr val="006A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2216150" y="2550159"/>
              <a:ext cx="640080" cy="289560"/>
            </a:xfrm>
            <a:custGeom>
              <a:avLst/>
              <a:gdLst/>
              <a:ahLst/>
              <a:cxnLst/>
              <a:rect l="l" t="t" r="r" b="b"/>
              <a:pathLst>
                <a:path w="640080" h="289560">
                  <a:moveTo>
                    <a:pt x="640080" y="283210"/>
                  </a:moveTo>
                  <a:lnTo>
                    <a:pt x="6350" y="2832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83210"/>
                  </a:lnTo>
                  <a:lnTo>
                    <a:pt x="0" y="289560"/>
                  </a:lnTo>
                  <a:lnTo>
                    <a:pt x="640080" y="289560"/>
                  </a:lnTo>
                  <a:lnTo>
                    <a:pt x="640080" y="283210"/>
                  </a:lnTo>
                  <a:close/>
                </a:path>
              </a:pathLst>
            </a:custGeom>
            <a:solidFill>
              <a:srgbClr val="006B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2222500" y="2550159"/>
              <a:ext cx="633730" cy="283210"/>
            </a:xfrm>
            <a:custGeom>
              <a:avLst/>
              <a:gdLst/>
              <a:ahLst/>
              <a:cxnLst/>
              <a:rect l="l" t="t" r="r" b="b"/>
              <a:pathLst>
                <a:path w="633730" h="283210">
                  <a:moveTo>
                    <a:pt x="633730" y="276860"/>
                  </a:moveTo>
                  <a:lnTo>
                    <a:pt x="6350" y="2768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6860"/>
                  </a:lnTo>
                  <a:lnTo>
                    <a:pt x="0" y="283210"/>
                  </a:lnTo>
                  <a:lnTo>
                    <a:pt x="633730" y="283210"/>
                  </a:lnTo>
                  <a:lnTo>
                    <a:pt x="633730" y="276860"/>
                  </a:lnTo>
                  <a:close/>
                </a:path>
              </a:pathLst>
            </a:custGeom>
            <a:solidFill>
              <a:srgbClr val="006C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2228850" y="2550159"/>
              <a:ext cx="627380" cy="276860"/>
            </a:xfrm>
            <a:custGeom>
              <a:avLst/>
              <a:gdLst/>
              <a:ahLst/>
              <a:cxnLst/>
              <a:rect l="l" t="t" r="r" b="b"/>
              <a:pathLst>
                <a:path w="627380" h="276860">
                  <a:moveTo>
                    <a:pt x="627380" y="270510"/>
                  </a:moveTo>
                  <a:lnTo>
                    <a:pt x="6350" y="2705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70510"/>
                  </a:lnTo>
                  <a:lnTo>
                    <a:pt x="0" y="276860"/>
                  </a:lnTo>
                  <a:lnTo>
                    <a:pt x="627380" y="276860"/>
                  </a:lnTo>
                  <a:lnTo>
                    <a:pt x="627380" y="270510"/>
                  </a:lnTo>
                  <a:close/>
                </a:path>
              </a:pathLst>
            </a:custGeom>
            <a:solidFill>
              <a:srgbClr val="006D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2235200" y="2550159"/>
              <a:ext cx="621030" cy="270510"/>
            </a:xfrm>
            <a:custGeom>
              <a:avLst/>
              <a:gdLst/>
              <a:ahLst/>
              <a:cxnLst/>
              <a:rect l="l" t="t" r="r" b="b"/>
              <a:pathLst>
                <a:path w="621030" h="270510">
                  <a:moveTo>
                    <a:pt x="621030" y="264160"/>
                  </a:moveTo>
                  <a:lnTo>
                    <a:pt x="6350" y="2641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64160"/>
                  </a:lnTo>
                  <a:lnTo>
                    <a:pt x="0" y="270510"/>
                  </a:lnTo>
                  <a:lnTo>
                    <a:pt x="621030" y="270510"/>
                  </a:lnTo>
                  <a:lnTo>
                    <a:pt x="621030" y="264160"/>
                  </a:lnTo>
                  <a:close/>
                </a:path>
              </a:pathLst>
            </a:custGeom>
            <a:solidFill>
              <a:srgbClr val="006E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2241550" y="2550159"/>
              <a:ext cx="614680" cy="264160"/>
            </a:xfrm>
            <a:custGeom>
              <a:avLst/>
              <a:gdLst/>
              <a:ahLst/>
              <a:cxnLst/>
              <a:rect l="l" t="t" r="r" b="b"/>
              <a:pathLst>
                <a:path w="614680" h="264160">
                  <a:moveTo>
                    <a:pt x="614680" y="257810"/>
                  </a:moveTo>
                  <a:lnTo>
                    <a:pt x="6350" y="2578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7810"/>
                  </a:lnTo>
                  <a:lnTo>
                    <a:pt x="0" y="264160"/>
                  </a:lnTo>
                  <a:lnTo>
                    <a:pt x="614680" y="264160"/>
                  </a:lnTo>
                  <a:lnTo>
                    <a:pt x="614680" y="257810"/>
                  </a:lnTo>
                  <a:close/>
                </a:path>
              </a:pathLst>
            </a:custGeom>
            <a:solidFill>
              <a:srgbClr val="006F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2247900" y="2550159"/>
              <a:ext cx="608330" cy="257810"/>
            </a:xfrm>
            <a:custGeom>
              <a:avLst/>
              <a:gdLst/>
              <a:ahLst/>
              <a:cxnLst/>
              <a:rect l="l" t="t" r="r" b="b"/>
              <a:pathLst>
                <a:path w="608330" h="257810">
                  <a:moveTo>
                    <a:pt x="608330" y="251460"/>
                  </a:moveTo>
                  <a:lnTo>
                    <a:pt x="6350" y="25146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1460"/>
                  </a:lnTo>
                  <a:lnTo>
                    <a:pt x="0" y="257810"/>
                  </a:lnTo>
                  <a:lnTo>
                    <a:pt x="608330" y="257810"/>
                  </a:lnTo>
                  <a:lnTo>
                    <a:pt x="608330" y="251460"/>
                  </a:lnTo>
                  <a:close/>
                </a:path>
              </a:pathLst>
            </a:custGeom>
            <a:solidFill>
              <a:srgbClr val="0070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2254250" y="2550159"/>
              <a:ext cx="601980" cy="251460"/>
            </a:xfrm>
            <a:custGeom>
              <a:avLst/>
              <a:gdLst/>
              <a:ahLst/>
              <a:cxnLst/>
              <a:rect l="l" t="t" r="r" b="b"/>
              <a:pathLst>
                <a:path w="601980" h="251460">
                  <a:moveTo>
                    <a:pt x="601980" y="245110"/>
                  </a:moveTo>
                  <a:lnTo>
                    <a:pt x="6350" y="24511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45110"/>
                  </a:lnTo>
                  <a:lnTo>
                    <a:pt x="0" y="251460"/>
                  </a:lnTo>
                  <a:lnTo>
                    <a:pt x="601980" y="251460"/>
                  </a:lnTo>
                  <a:lnTo>
                    <a:pt x="601980" y="245110"/>
                  </a:lnTo>
                  <a:close/>
                </a:path>
              </a:pathLst>
            </a:custGeom>
            <a:solidFill>
              <a:srgbClr val="0071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2260600" y="2550159"/>
              <a:ext cx="595630" cy="245110"/>
            </a:xfrm>
            <a:custGeom>
              <a:avLst/>
              <a:gdLst/>
              <a:ahLst/>
              <a:cxnLst/>
              <a:rect l="l" t="t" r="r" b="b"/>
              <a:pathLst>
                <a:path w="595630" h="245110">
                  <a:moveTo>
                    <a:pt x="595630" y="237490"/>
                  </a:moveTo>
                  <a:lnTo>
                    <a:pt x="7620" y="23749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237490"/>
                  </a:lnTo>
                  <a:lnTo>
                    <a:pt x="0" y="245110"/>
                  </a:lnTo>
                  <a:lnTo>
                    <a:pt x="595630" y="245110"/>
                  </a:lnTo>
                  <a:lnTo>
                    <a:pt x="595630" y="237490"/>
                  </a:lnTo>
                  <a:close/>
                </a:path>
              </a:pathLst>
            </a:custGeom>
            <a:solidFill>
              <a:srgbClr val="0072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2268220" y="2550159"/>
              <a:ext cx="588010" cy="237490"/>
            </a:xfrm>
            <a:custGeom>
              <a:avLst/>
              <a:gdLst/>
              <a:ahLst/>
              <a:cxnLst/>
              <a:rect l="l" t="t" r="r" b="b"/>
              <a:pathLst>
                <a:path w="588010" h="237489">
                  <a:moveTo>
                    <a:pt x="588010" y="231140"/>
                  </a:moveTo>
                  <a:lnTo>
                    <a:pt x="6350" y="2311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31140"/>
                  </a:lnTo>
                  <a:lnTo>
                    <a:pt x="0" y="237490"/>
                  </a:lnTo>
                  <a:lnTo>
                    <a:pt x="588010" y="237490"/>
                  </a:lnTo>
                  <a:lnTo>
                    <a:pt x="588010" y="231140"/>
                  </a:lnTo>
                  <a:close/>
                </a:path>
              </a:pathLst>
            </a:custGeom>
            <a:solidFill>
              <a:srgbClr val="007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2274570" y="2550159"/>
              <a:ext cx="581660" cy="231140"/>
            </a:xfrm>
            <a:custGeom>
              <a:avLst/>
              <a:gdLst/>
              <a:ahLst/>
              <a:cxnLst/>
              <a:rect l="l" t="t" r="r" b="b"/>
              <a:pathLst>
                <a:path w="581660" h="231139">
                  <a:moveTo>
                    <a:pt x="581660" y="224790"/>
                  </a:moveTo>
                  <a:lnTo>
                    <a:pt x="6350" y="2247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24790"/>
                  </a:lnTo>
                  <a:lnTo>
                    <a:pt x="0" y="231140"/>
                  </a:lnTo>
                  <a:lnTo>
                    <a:pt x="581660" y="231140"/>
                  </a:lnTo>
                  <a:lnTo>
                    <a:pt x="581660" y="224790"/>
                  </a:lnTo>
                  <a:close/>
                </a:path>
              </a:pathLst>
            </a:custGeom>
            <a:solidFill>
              <a:srgbClr val="007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2280920" y="2550159"/>
              <a:ext cx="575310" cy="224790"/>
            </a:xfrm>
            <a:custGeom>
              <a:avLst/>
              <a:gdLst/>
              <a:ahLst/>
              <a:cxnLst/>
              <a:rect l="l" t="t" r="r" b="b"/>
              <a:pathLst>
                <a:path w="575310" h="224789">
                  <a:moveTo>
                    <a:pt x="575310" y="218440"/>
                  </a:moveTo>
                  <a:lnTo>
                    <a:pt x="6350" y="2184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8440"/>
                  </a:lnTo>
                  <a:lnTo>
                    <a:pt x="0" y="224790"/>
                  </a:lnTo>
                  <a:lnTo>
                    <a:pt x="575310" y="224790"/>
                  </a:lnTo>
                  <a:lnTo>
                    <a:pt x="575310" y="218440"/>
                  </a:lnTo>
                  <a:close/>
                </a:path>
              </a:pathLst>
            </a:custGeom>
            <a:solidFill>
              <a:srgbClr val="0075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2287270" y="2550159"/>
              <a:ext cx="568960" cy="218440"/>
            </a:xfrm>
            <a:custGeom>
              <a:avLst/>
              <a:gdLst/>
              <a:ahLst/>
              <a:cxnLst/>
              <a:rect l="l" t="t" r="r" b="b"/>
              <a:pathLst>
                <a:path w="568960" h="218439">
                  <a:moveTo>
                    <a:pt x="568960" y="212090"/>
                  </a:moveTo>
                  <a:lnTo>
                    <a:pt x="6350" y="2120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12090"/>
                  </a:lnTo>
                  <a:lnTo>
                    <a:pt x="0" y="218440"/>
                  </a:lnTo>
                  <a:lnTo>
                    <a:pt x="568960" y="218440"/>
                  </a:lnTo>
                  <a:lnTo>
                    <a:pt x="568960" y="212090"/>
                  </a:lnTo>
                  <a:close/>
                </a:path>
              </a:pathLst>
            </a:custGeom>
            <a:solidFill>
              <a:srgbClr val="007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2293620" y="2550159"/>
              <a:ext cx="562610" cy="212090"/>
            </a:xfrm>
            <a:custGeom>
              <a:avLst/>
              <a:gdLst/>
              <a:ahLst/>
              <a:cxnLst/>
              <a:rect l="l" t="t" r="r" b="b"/>
              <a:pathLst>
                <a:path w="562610" h="212089">
                  <a:moveTo>
                    <a:pt x="562610" y="205740"/>
                  </a:moveTo>
                  <a:lnTo>
                    <a:pt x="6350" y="2057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05740"/>
                  </a:lnTo>
                  <a:lnTo>
                    <a:pt x="0" y="212090"/>
                  </a:lnTo>
                  <a:lnTo>
                    <a:pt x="562610" y="212090"/>
                  </a:lnTo>
                  <a:lnTo>
                    <a:pt x="562610" y="205740"/>
                  </a:lnTo>
                  <a:close/>
                </a:path>
              </a:pathLst>
            </a:custGeom>
            <a:solidFill>
              <a:srgbClr val="007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2299970" y="2550159"/>
              <a:ext cx="556260" cy="205740"/>
            </a:xfrm>
            <a:custGeom>
              <a:avLst/>
              <a:gdLst/>
              <a:ahLst/>
              <a:cxnLst/>
              <a:rect l="l" t="t" r="r" b="b"/>
              <a:pathLst>
                <a:path w="556260" h="205739">
                  <a:moveTo>
                    <a:pt x="556260" y="199390"/>
                  </a:moveTo>
                  <a:lnTo>
                    <a:pt x="6350" y="1993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9390"/>
                  </a:lnTo>
                  <a:lnTo>
                    <a:pt x="0" y="205740"/>
                  </a:lnTo>
                  <a:lnTo>
                    <a:pt x="556260" y="205740"/>
                  </a:lnTo>
                  <a:lnTo>
                    <a:pt x="556260" y="199390"/>
                  </a:lnTo>
                  <a:close/>
                </a:path>
              </a:pathLst>
            </a:custGeom>
            <a:solidFill>
              <a:srgbClr val="0078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2306320" y="2550159"/>
              <a:ext cx="549910" cy="199390"/>
            </a:xfrm>
            <a:custGeom>
              <a:avLst/>
              <a:gdLst/>
              <a:ahLst/>
              <a:cxnLst/>
              <a:rect l="l" t="t" r="r" b="b"/>
              <a:pathLst>
                <a:path w="549910" h="199389">
                  <a:moveTo>
                    <a:pt x="549910" y="193040"/>
                  </a:moveTo>
                  <a:lnTo>
                    <a:pt x="6350" y="1930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3040"/>
                  </a:lnTo>
                  <a:lnTo>
                    <a:pt x="0" y="199390"/>
                  </a:lnTo>
                  <a:lnTo>
                    <a:pt x="549910" y="199390"/>
                  </a:lnTo>
                  <a:lnTo>
                    <a:pt x="549910" y="193040"/>
                  </a:lnTo>
                  <a:close/>
                </a:path>
              </a:pathLst>
            </a:custGeom>
            <a:solidFill>
              <a:srgbClr val="0079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2312670" y="2550159"/>
              <a:ext cx="543560" cy="193040"/>
            </a:xfrm>
            <a:custGeom>
              <a:avLst/>
              <a:gdLst/>
              <a:ahLst/>
              <a:cxnLst/>
              <a:rect l="l" t="t" r="r" b="b"/>
              <a:pathLst>
                <a:path w="543560" h="193039">
                  <a:moveTo>
                    <a:pt x="543560" y="186690"/>
                  </a:moveTo>
                  <a:lnTo>
                    <a:pt x="6350" y="1866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6690"/>
                  </a:lnTo>
                  <a:lnTo>
                    <a:pt x="0" y="193040"/>
                  </a:lnTo>
                  <a:lnTo>
                    <a:pt x="543560" y="193040"/>
                  </a:lnTo>
                  <a:lnTo>
                    <a:pt x="543560" y="186690"/>
                  </a:lnTo>
                  <a:close/>
                </a:path>
              </a:pathLst>
            </a:custGeom>
            <a:solidFill>
              <a:srgbClr val="007A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2319020" y="2550159"/>
              <a:ext cx="537210" cy="186690"/>
            </a:xfrm>
            <a:custGeom>
              <a:avLst/>
              <a:gdLst/>
              <a:ahLst/>
              <a:cxnLst/>
              <a:rect l="l" t="t" r="r" b="b"/>
              <a:pathLst>
                <a:path w="537210" h="186689">
                  <a:moveTo>
                    <a:pt x="537210" y="180340"/>
                  </a:moveTo>
                  <a:lnTo>
                    <a:pt x="6350" y="1803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80340"/>
                  </a:lnTo>
                  <a:lnTo>
                    <a:pt x="0" y="186690"/>
                  </a:lnTo>
                  <a:lnTo>
                    <a:pt x="537210" y="186690"/>
                  </a:lnTo>
                  <a:lnTo>
                    <a:pt x="537210" y="180340"/>
                  </a:lnTo>
                  <a:close/>
                </a:path>
              </a:pathLst>
            </a:custGeom>
            <a:solidFill>
              <a:srgbClr val="007B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2325370" y="2550159"/>
              <a:ext cx="530860" cy="180340"/>
            </a:xfrm>
            <a:custGeom>
              <a:avLst/>
              <a:gdLst/>
              <a:ahLst/>
              <a:cxnLst/>
              <a:rect l="l" t="t" r="r" b="b"/>
              <a:pathLst>
                <a:path w="530860" h="180339">
                  <a:moveTo>
                    <a:pt x="530860" y="173990"/>
                  </a:moveTo>
                  <a:lnTo>
                    <a:pt x="6350" y="17399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73990"/>
                  </a:lnTo>
                  <a:lnTo>
                    <a:pt x="0" y="180340"/>
                  </a:lnTo>
                  <a:lnTo>
                    <a:pt x="530860" y="180340"/>
                  </a:lnTo>
                  <a:lnTo>
                    <a:pt x="530860" y="173990"/>
                  </a:lnTo>
                  <a:close/>
                </a:path>
              </a:pathLst>
            </a:custGeom>
            <a:solidFill>
              <a:srgbClr val="007C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2331720" y="2550159"/>
              <a:ext cx="524510" cy="173990"/>
            </a:xfrm>
            <a:custGeom>
              <a:avLst/>
              <a:gdLst/>
              <a:ahLst/>
              <a:cxnLst/>
              <a:rect l="l" t="t" r="r" b="b"/>
              <a:pathLst>
                <a:path w="524510" h="173989">
                  <a:moveTo>
                    <a:pt x="524510" y="167640"/>
                  </a:moveTo>
                  <a:lnTo>
                    <a:pt x="6350" y="16764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7640"/>
                  </a:lnTo>
                  <a:lnTo>
                    <a:pt x="0" y="173990"/>
                  </a:lnTo>
                  <a:lnTo>
                    <a:pt x="524510" y="173990"/>
                  </a:lnTo>
                  <a:lnTo>
                    <a:pt x="524510" y="167640"/>
                  </a:lnTo>
                  <a:close/>
                </a:path>
              </a:pathLst>
            </a:custGeom>
            <a:solidFill>
              <a:srgbClr val="007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2338070" y="2550159"/>
              <a:ext cx="518159" cy="167640"/>
            </a:xfrm>
            <a:custGeom>
              <a:avLst/>
              <a:gdLst/>
              <a:ahLst/>
              <a:cxnLst/>
              <a:rect l="l" t="t" r="r" b="b"/>
              <a:pathLst>
                <a:path w="518160" h="167639">
                  <a:moveTo>
                    <a:pt x="518160" y="160020"/>
                  </a:moveTo>
                  <a:lnTo>
                    <a:pt x="6350" y="1600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60020"/>
                  </a:lnTo>
                  <a:lnTo>
                    <a:pt x="0" y="167640"/>
                  </a:lnTo>
                  <a:lnTo>
                    <a:pt x="518160" y="167640"/>
                  </a:lnTo>
                  <a:lnTo>
                    <a:pt x="518160" y="160020"/>
                  </a:lnTo>
                  <a:close/>
                </a:path>
              </a:pathLst>
            </a:custGeom>
            <a:solidFill>
              <a:srgbClr val="007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2344420" y="2550159"/>
              <a:ext cx="511809" cy="160020"/>
            </a:xfrm>
            <a:custGeom>
              <a:avLst/>
              <a:gdLst/>
              <a:ahLst/>
              <a:cxnLst/>
              <a:rect l="l" t="t" r="r" b="b"/>
              <a:pathLst>
                <a:path w="511810" h="160019">
                  <a:moveTo>
                    <a:pt x="511810" y="153670"/>
                  </a:moveTo>
                  <a:lnTo>
                    <a:pt x="7620" y="15367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53670"/>
                  </a:lnTo>
                  <a:lnTo>
                    <a:pt x="0" y="160020"/>
                  </a:lnTo>
                  <a:lnTo>
                    <a:pt x="511810" y="160020"/>
                  </a:lnTo>
                  <a:lnTo>
                    <a:pt x="511810" y="153670"/>
                  </a:lnTo>
                  <a:close/>
                </a:path>
              </a:pathLst>
            </a:custGeom>
            <a:solidFill>
              <a:srgbClr val="007F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2352040" y="2550159"/>
              <a:ext cx="504190" cy="153670"/>
            </a:xfrm>
            <a:custGeom>
              <a:avLst/>
              <a:gdLst/>
              <a:ahLst/>
              <a:cxnLst/>
              <a:rect l="l" t="t" r="r" b="b"/>
              <a:pathLst>
                <a:path w="504189" h="153669">
                  <a:moveTo>
                    <a:pt x="504190" y="147320"/>
                  </a:moveTo>
                  <a:lnTo>
                    <a:pt x="6350" y="1473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7320"/>
                  </a:lnTo>
                  <a:lnTo>
                    <a:pt x="0" y="153670"/>
                  </a:lnTo>
                  <a:lnTo>
                    <a:pt x="504190" y="153670"/>
                  </a:lnTo>
                  <a:lnTo>
                    <a:pt x="504190" y="147320"/>
                  </a:lnTo>
                  <a:close/>
                </a:path>
              </a:pathLst>
            </a:custGeom>
            <a:solidFill>
              <a:srgbClr val="008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2358390" y="2550159"/>
              <a:ext cx="497840" cy="147320"/>
            </a:xfrm>
            <a:custGeom>
              <a:avLst/>
              <a:gdLst/>
              <a:ahLst/>
              <a:cxnLst/>
              <a:rect l="l" t="t" r="r" b="b"/>
              <a:pathLst>
                <a:path w="497839" h="147319">
                  <a:moveTo>
                    <a:pt x="497840" y="140970"/>
                  </a:moveTo>
                  <a:lnTo>
                    <a:pt x="6350" y="1409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40970"/>
                  </a:lnTo>
                  <a:lnTo>
                    <a:pt x="0" y="147320"/>
                  </a:lnTo>
                  <a:lnTo>
                    <a:pt x="497840" y="147320"/>
                  </a:lnTo>
                  <a:lnTo>
                    <a:pt x="497840" y="140970"/>
                  </a:lnTo>
                  <a:close/>
                </a:path>
              </a:pathLst>
            </a:custGeom>
            <a:solidFill>
              <a:srgbClr val="0081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2364740" y="2550159"/>
              <a:ext cx="491490" cy="140970"/>
            </a:xfrm>
            <a:custGeom>
              <a:avLst/>
              <a:gdLst/>
              <a:ahLst/>
              <a:cxnLst/>
              <a:rect l="l" t="t" r="r" b="b"/>
              <a:pathLst>
                <a:path w="491489" h="140969">
                  <a:moveTo>
                    <a:pt x="491490" y="134620"/>
                  </a:moveTo>
                  <a:lnTo>
                    <a:pt x="6350" y="1346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34620"/>
                  </a:lnTo>
                  <a:lnTo>
                    <a:pt x="0" y="140970"/>
                  </a:lnTo>
                  <a:lnTo>
                    <a:pt x="491490" y="140970"/>
                  </a:lnTo>
                  <a:lnTo>
                    <a:pt x="491490" y="134620"/>
                  </a:lnTo>
                  <a:close/>
                </a:path>
              </a:pathLst>
            </a:custGeom>
            <a:solidFill>
              <a:srgbClr val="0082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2371090" y="2550159"/>
              <a:ext cx="485140" cy="134620"/>
            </a:xfrm>
            <a:custGeom>
              <a:avLst/>
              <a:gdLst/>
              <a:ahLst/>
              <a:cxnLst/>
              <a:rect l="l" t="t" r="r" b="b"/>
              <a:pathLst>
                <a:path w="485139" h="134619">
                  <a:moveTo>
                    <a:pt x="485140" y="128270"/>
                  </a:moveTo>
                  <a:lnTo>
                    <a:pt x="6350" y="1282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134620"/>
                  </a:lnTo>
                  <a:lnTo>
                    <a:pt x="485140" y="134620"/>
                  </a:lnTo>
                  <a:lnTo>
                    <a:pt x="485140" y="128270"/>
                  </a:lnTo>
                  <a:close/>
                </a:path>
              </a:pathLst>
            </a:custGeom>
            <a:solidFill>
              <a:srgbClr val="0083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2377440" y="2550159"/>
              <a:ext cx="478790" cy="128270"/>
            </a:xfrm>
            <a:custGeom>
              <a:avLst/>
              <a:gdLst/>
              <a:ahLst/>
              <a:cxnLst/>
              <a:rect l="l" t="t" r="r" b="b"/>
              <a:pathLst>
                <a:path w="478789" h="128269">
                  <a:moveTo>
                    <a:pt x="478790" y="121920"/>
                  </a:moveTo>
                  <a:lnTo>
                    <a:pt x="6350" y="1219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21920"/>
                  </a:lnTo>
                  <a:lnTo>
                    <a:pt x="0" y="128270"/>
                  </a:lnTo>
                  <a:lnTo>
                    <a:pt x="478790" y="128270"/>
                  </a:lnTo>
                  <a:lnTo>
                    <a:pt x="478790" y="121920"/>
                  </a:lnTo>
                  <a:close/>
                </a:path>
              </a:pathLst>
            </a:custGeom>
            <a:solidFill>
              <a:srgbClr val="0084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2383790" y="2550159"/>
              <a:ext cx="472440" cy="121920"/>
            </a:xfrm>
            <a:custGeom>
              <a:avLst/>
              <a:gdLst/>
              <a:ahLst/>
              <a:cxnLst/>
              <a:rect l="l" t="t" r="r" b="b"/>
              <a:pathLst>
                <a:path w="472439" h="121919">
                  <a:moveTo>
                    <a:pt x="472440" y="115570"/>
                  </a:moveTo>
                  <a:lnTo>
                    <a:pt x="6350" y="1155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5570"/>
                  </a:lnTo>
                  <a:lnTo>
                    <a:pt x="0" y="121920"/>
                  </a:lnTo>
                  <a:lnTo>
                    <a:pt x="472440" y="121920"/>
                  </a:lnTo>
                  <a:lnTo>
                    <a:pt x="472440" y="115570"/>
                  </a:lnTo>
                  <a:close/>
                </a:path>
              </a:pathLst>
            </a:custGeom>
            <a:solidFill>
              <a:srgbClr val="0085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2390140" y="2550159"/>
              <a:ext cx="466090" cy="115570"/>
            </a:xfrm>
            <a:custGeom>
              <a:avLst/>
              <a:gdLst/>
              <a:ahLst/>
              <a:cxnLst/>
              <a:rect l="l" t="t" r="r" b="b"/>
              <a:pathLst>
                <a:path w="466089" h="115569">
                  <a:moveTo>
                    <a:pt x="466090" y="109220"/>
                  </a:moveTo>
                  <a:lnTo>
                    <a:pt x="6350" y="10922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9220"/>
                  </a:lnTo>
                  <a:lnTo>
                    <a:pt x="0" y="115570"/>
                  </a:lnTo>
                  <a:lnTo>
                    <a:pt x="466090" y="115570"/>
                  </a:lnTo>
                  <a:lnTo>
                    <a:pt x="466090" y="109220"/>
                  </a:lnTo>
                  <a:close/>
                </a:path>
              </a:pathLst>
            </a:custGeom>
            <a:solidFill>
              <a:srgbClr val="0086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2396490" y="2550159"/>
              <a:ext cx="459740" cy="109220"/>
            </a:xfrm>
            <a:custGeom>
              <a:avLst/>
              <a:gdLst/>
              <a:ahLst/>
              <a:cxnLst/>
              <a:rect l="l" t="t" r="r" b="b"/>
              <a:pathLst>
                <a:path w="459739" h="109219">
                  <a:moveTo>
                    <a:pt x="459740" y="102870"/>
                  </a:moveTo>
                  <a:lnTo>
                    <a:pt x="6350" y="10287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02870"/>
                  </a:lnTo>
                  <a:lnTo>
                    <a:pt x="0" y="109220"/>
                  </a:lnTo>
                  <a:lnTo>
                    <a:pt x="459740" y="109220"/>
                  </a:lnTo>
                  <a:lnTo>
                    <a:pt x="459740" y="102870"/>
                  </a:lnTo>
                  <a:close/>
                </a:path>
              </a:pathLst>
            </a:custGeom>
            <a:solidFill>
              <a:srgbClr val="008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2402840" y="2550159"/>
              <a:ext cx="453390" cy="102870"/>
            </a:xfrm>
            <a:custGeom>
              <a:avLst/>
              <a:gdLst/>
              <a:ahLst/>
              <a:cxnLst/>
              <a:rect l="l" t="t" r="r" b="b"/>
              <a:pathLst>
                <a:path w="453389" h="102869">
                  <a:moveTo>
                    <a:pt x="453390" y="95250"/>
                  </a:moveTo>
                  <a:lnTo>
                    <a:pt x="7620" y="9525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0" y="102870"/>
                  </a:lnTo>
                  <a:lnTo>
                    <a:pt x="453390" y="102870"/>
                  </a:lnTo>
                  <a:lnTo>
                    <a:pt x="453390" y="95250"/>
                  </a:lnTo>
                  <a:close/>
                </a:path>
              </a:pathLst>
            </a:custGeom>
            <a:solidFill>
              <a:srgbClr val="0088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2410460" y="2550159"/>
              <a:ext cx="445770" cy="95250"/>
            </a:xfrm>
            <a:custGeom>
              <a:avLst/>
              <a:gdLst/>
              <a:ahLst/>
              <a:cxnLst/>
              <a:rect l="l" t="t" r="r" b="b"/>
              <a:pathLst>
                <a:path w="445769" h="95250">
                  <a:moveTo>
                    <a:pt x="445770" y="88900"/>
                  </a:moveTo>
                  <a:lnTo>
                    <a:pt x="6350" y="889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8900"/>
                  </a:lnTo>
                  <a:lnTo>
                    <a:pt x="0" y="95250"/>
                  </a:lnTo>
                  <a:lnTo>
                    <a:pt x="445770" y="95250"/>
                  </a:lnTo>
                  <a:lnTo>
                    <a:pt x="445770" y="88900"/>
                  </a:lnTo>
                  <a:close/>
                </a:path>
              </a:pathLst>
            </a:custGeom>
            <a:solidFill>
              <a:srgbClr val="008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2416810" y="2550159"/>
              <a:ext cx="439420" cy="88900"/>
            </a:xfrm>
            <a:custGeom>
              <a:avLst/>
              <a:gdLst/>
              <a:ahLst/>
              <a:cxnLst/>
              <a:rect l="l" t="t" r="r" b="b"/>
              <a:pathLst>
                <a:path w="439419" h="88900">
                  <a:moveTo>
                    <a:pt x="439420" y="82550"/>
                  </a:moveTo>
                  <a:lnTo>
                    <a:pt x="6350" y="825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82550"/>
                  </a:lnTo>
                  <a:lnTo>
                    <a:pt x="0" y="88900"/>
                  </a:lnTo>
                  <a:lnTo>
                    <a:pt x="439420" y="88900"/>
                  </a:lnTo>
                  <a:lnTo>
                    <a:pt x="439420" y="82550"/>
                  </a:lnTo>
                  <a:close/>
                </a:path>
              </a:pathLst>
            </a:custGeom>
            <a:solidFill>
              <a:srgbClr val="008A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2423160" y="2550159"/>
              <a:ext cx="433070" cy="82550"/>
            </a:xfrm>
            <a:custGeom>
              <a:avLst/>
              <a:gdLst/>
              <a:ahLst/>
              <a:cxnLst/>
              <a:rect l="l" t="t" r="r" b="b"/>
              <a:pathLst>
                <a:path w="433069" h="82550">
                  <a:moveTo>
                    <a:pt x="433070" y="76200"/>
                  </a:moveTo>
                  <a:lnTo>
                    <a:pt x="6350" y="762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0" y="82550"/>
                  </a:lnTo>
                  <a:lnTo>
                    <a:pt x="433070" y="82550"/>
                  </a:lnTo>
                  <a:lnTo>
                    <a:pt x="433070" y="76200"/>
                  </a:lnTo>
                  <a:close/>
                </a:path>
              </a:pathLst>
            </a:custGeom>
            <a:solidFill>
              <a:srgbClr val="008B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2429510" y="2550159"/>
              <a:ext cx="426720" cy="76200"/>
            </a:xfrm>
            <a:custGeom>
              <a:avLst/>
              <a:gdLst/>
              <a:ahLst/>
              <a:cxnLst/>
              <a:rect l="l" t="t" r="r" b="b"/>
              <a:pathLst>
                <a:path w="426719" h="76200">
                  <a:moveTo>
                    <a:pt x="426720" y="69850"/>
                  </a:moveTo>
                  <a:lnTo>
                    <a:pt x="6350" y="698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9850"/>
                  </a:lnTo>
                  <a:lnTo>
                    <a:pt x="0" y="76200"/>
                  </a:lnTo>
                  <a:lnTo>
                    <a:pt x="426720" y="76200"/>
                  </a:lnTo>
                  <a:lnTo>
                    <a:pt x="426720" y="69850"/>
                  </a:lnTo>
                  <a:close/>
                </a:path>
              </a:pathLst>
            </a:custGeom>
            <a:solidFill>
              <a:srgbClr val="008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2435860" y="2550159"/>
              <a:ext cx="420370" cy="69850"/>
            </a:xfrm>
            <a:custGeom>
              <a:avLst/>
              <a:gdLst/>
              <a:ahLst/>
              <a:cxnLst/>
              <a:rect l="l" t="t" r="r" b="b"/>
              <a:pathLst>
                <a:path w="420369" h="69850">
                  <a:moveTo>
                    <a:pt x="420370" y="63500"/>
                  </a:moveTo>
                  <a:lnTo>
                    <a:pt x="6350" y="635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69850"/>
                  </a:lnTo>
                  <a:lnTo>
                    <a:pt x="420370" y="69850"/>
                  </a:lnTo>
                  <a:lnTo>
                    <a:pt x="420370" y="63500"/>
                  </a:lnTo>
                  <a:close/>
                </a:path>
              </a:pathLst>
            </a:custGeom>
            <a:solidFill>
              <a:srgbClr val="008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2442210" y="2550159"/>
              <a:ext cx="414020" cy="63500"/>
            </a:xfrm>
            <a:custGeom>
              <a:avLst/>
              <a:gdLst/>
              <a:ahLst/>
              <a:cxnLst/>
              <a:rect l="l" t="t" r="r" b="b"/>
              <a:pathLst>
                <a:path w="414019" h="63500">
                  <a:moveTo>
                    <a:pt x="414020" y="57150"/>
                  </a:moveTo>
                  <a:lnTo>
                    <a:pt x="6350" y="571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63500"/>
                  </a:lnTo>
                  <a:lnTo>
                    <a:pt x="414020" y="63500"/>
                  </a:lnTo>
                  <a:lnTo>
                    <a:pt x="414020" y="57150"/>
                  </a:lnTo>
                  <a:close/>
                </a:path>
              </a:pathLst>
            </a:custGeom>
            <a:solidFill>
              <a:srgbClr val="008E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2448560" y="2550159"/>
              <a:ext cx="407670" cy="57150"/>
            </a:xfrm>
            <a:custGeom>
              <a:avLst/>
              <a:gdLst/>
              <a:ahLst/>
              <a:cxnLst/>
              <a:rect l="l" t="t" r="r" b="b"/>
              <a:pathLst>
                <a:path w="407669" h="57150">
                  <a:moveTo>
                    <a:pt x="407670" y="50800"/>
                  </a:moveTo>
                  <a:lnTo>
                    <a:pt x="6350" y="508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0"/>
                  </a:lnTo>
                  <a:lnTo>
                    <a:pt x="0" y="57150"/>
                  </a:lnTo>
                  <a:lnTo>
                    <a:pt x="407670" y="57150"/>
                  </a:lnTo>
                  <a:lnTo>
                    <a:pt x="407670" y="50800"/>
                  </a:lnTo>
                  <a:close/>
                </a:path>
              </a:pathLst>
            </a:custGeom>
            <a:solidFill>
              <a:srgbClr val="008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2454910" y="2550159"/>
              <a:ext cx="401320" cy="50800"/>
            </a:xfrm>
            <a:custGeom>
              <a:avLst/>
              <a:gdLst/>
              <a:ahLst/>
              <a:cxnLst/>
              <a:rect l="l" t="t" r="r" b="b"/>
              <a:pathLst>
                <a:path w="401319" h="50800">
                  <a:moveTo>
                    <a:pt x="401320" y="44450"/>
                  </a:moveTo>
                  <a:lnTo>
                    <a:pt x="6350" y="444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44450"/>
                  </a:lnTo>
                  <a:lnTo>
                    <a:pt x="0" y="50800"/>
                  </a:lnTo>
                  <a:lnTo>
                    <a:pt x="401320" y="50800"/>
                  </a:lnTo>
                  <a:lnTo>
                    <a:pt x="401320" y="44450"/>
                  </a:lnTo>
                  <a:close/>
                </a:path>
              </a:pathLst>
            </a:custGeom>
            <a:solidFill>
              <a:srgbClr val="0090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2461260" y="2550159"/>
              <a:ext cx="394970" cy="44450"/>
            </a:xfrm>
            <a:custGeom>
              <a:avLst/>
              <a:gdLst/>
              <a:ahLst/>
              <a:cxnLst/>
              <a:rect l="l" t="t" r="r" b="b"/>
              <a:pathLst>
                <a:path w="394969" h="44450">
                  <a:moveTo>
                    <a:pt x="394970" y="38100"/>
                  </a:moveTo>
                  <a:lnTo>
                    <a:pt x="6350" y="381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8100"/>
                  </a:lnTo>
                  <a:lnTo>
                    <a:pt x="0" y="44450"/>
                  </a:lnTo>
                  <a:lnTo>
                    <a:pt x="394970" y="44450"/>
                  </a:lnTo>
                  <a:lnTo>
                    <a:pt x="394970" y="38100"/>
                  </a:lnTo>
                  <a:close/>
                </a:path>
              </a:pathLst>
            </a:custGeom>
            <a:solidFill>
              <a:srgbClr val="0091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2467610" y="2550159"/>
              <a:ext cx="388620" cy="38100"/>
            </a:xfrm>
            <a:custGeom>
              <a:avLst/>
              <a:gdLst/>
              <a:ahLst/>
              <a:cxnLst/>
              <a:rect l="l" t="t" r="r" b="b"/>
              <a:pathLst>
                <a:path w="388619" h="38100">
                  <a:moveTo>
                    <a:pt x="388620" y="31750"/>
                  </a:moveTo>
                  <a:lnTo>
                    <a:pt x="6350" y="317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31750"/>
                  </a:lnTo>
                  <a:lnTo>
                    <a:pt x="0" y="38100"/>
                  </a:lnTo>
                  <a:lnTo>
                    <a:pt x="388620" y="38100"/>
                  </a:lnTo>
                  <a:lnTo>
                    <a:pt x="388620" y="31750"/>
                  </a:lnTo>
                  <a:close/>
                </a:path>
              </a:pathLst>
            </a:custGeom>
            <a:solidFill>
              <a:srgbClr val="0092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2473960" y="2550159"/>
              <a:ext cx="382270" cy="31750"/>
            </a:xfrm>
            <a:custGeom>
              <a:avLst/>
              <a:gdLst/>
              <a:ahLst/>
              <a:cxnLst/>
              <a:rect l="l" t="t" r="r" b="b"/>
              <a:pathLst>
                <a:path w="382269" h="31750">
                  <a:moveTo>
                    <a:pt x="382270" y="25400"/>
                  </a:moveTo>
                  <a:lnTo>
                    <a:pt x="6350" y="2540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31750"/>
                  </a:lnTo>
                  <a:lnTo>
                    <a:pt x="382270" y="31750"/>
                  </a:lnTo>
                  <a:lnTo>
                    <a:pt x="382270" y="25400"/>
                  </a:lnTo>
                  <a:close/>
                </a:path>
              </a:pathLst>
            </a:custGeom>
            <a:solidFill>
              <a:srgbClr val="0093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2480310" y="2550159"/>
              <a:ext cx="375920" cy="25400"/>
            </a:xfrm>
            <a:custGeom>
              <a:avLst/>
              <a:gdLst/>
              <a:ahLst/>
              <a:cxnLst/>
              <a:rect l="l" t="t" r="r" b="b"/>
              <a:pathLst>
                <a:path w="375919" h="25400">
                  <a:moveTo>
                    <a:pt x="375920" y="19050"/>
                  </a:moveTo>
                  <a:lnTo>
                    <a:pt x="6350" y="1905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9050"/>
                  </a:lnTo>
                  <a:lnTo>
                    <a:pt x="0" y="25400"/>
                  </a:lnTo>
                  <a:lnTo>
                    <a:pt x="375920" y="25400"/>
                  </a:lnTo>
                  <a:lnTo>
                    <a:pt x="375920" y="19050"/>
                  </a:lnTo>
                  <a:close/>
                </a:path>
              </a:pathLst>
            </a:custGeom>
            <a:solidFill>
              <a:srgbClr val="009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2486660" y="2550159"/>
              <a:ext cx="369570" cy="19050"/>
            </a:xfrm>
            <a:custGeom>
              <a:avLst/>
              <a:gdLst/>
              <a:ahLst/>
              <a:cxnLst/>
              <a:rect l="l" t="t" r="r" b="b"/>
              <a:pathLst>
                <a:path w="369569" h="19050">
                  <a:moveTo>
                    <a:pt x="369570" y="11430"/>
                  </a:moveTo>
                  <a:lnTo>
                    <a:pt x="7620" y="11430"/>
                  </a:lnTo>
                  <a:lnTo>
                    <a:pt x="7620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19050"/>
                  </a:lnTo>
                  <a:lnTo>
                    <a:pt x="369570" y="19050"/>
                  </a:lnTo>
                  <a:lnTo>
                    <a:pt x="369570" y="11430"/>
                  </a:lnTo>
                  <a:close/>
                </a:path>
              </a:pathLst>
            </a:custGeom>
            <a:solidFill>
              <a:srgbClr val="0095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2494280" y="2550159"/>
              <a:ext cx="361950" cy="11430"/>
            </a:xfrm>
            <a:custGeom>
              <a:avLst/>
              <a:gdLst/>
              <a:ahLst/>
              <a:cxnLst/>
              <a:rect l="l" t="t" r="r" b="b"/>
              <a:pathLst>
                <a:path w="361950" h="11430">
                  <a:moveTo>
                    <a:pt x="361950" y="5080"/>
                  </a:moveTo>
                  <a:lnTo>
                    <a:pt x="6350" y="5080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5080"/>
                  </a:lnTo>
                  <a:lnTo>
                    <a:pt x="0" y="11430"/>
                  </a:lnTo>
                  <a:lnTo>
                    <a:pt x="361950" y="11430"/>
                  </a:lnTo>
                  <a:lnTo>
                    <a:pt x="361950" y="5080"/>
                  </a:lnTo>
                  <a:close/>
                </a:path>
              </a:pathLst>
            </a:custGeom>
            <a:solidFill>
              <a:srgbClr val="009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2500630" y="2550160"/>
              <a:ext cx="355600" cy="5080"/>
            </a:xfrm>
            <a:custGeom>
              <a:avLst/>
              <a:gdLst/>
              <a:ahLst/>
              <a:cxnLst/>
              <a:rect l="l" t="t" r="r" b="b"/>
              <a:pathLst>
                <a:path w="355600" h="5080">
                  <a:moveTo>
                    <a:pt x="0" y="0"/>
                  </a:moveTo>
                  <a:lnTo>
                    <a:pt x="355600" y="0"/>
                  </a:lnTo>
                  <a:lnTo>
                    <a:pt x="355600" y="5079"/>
                  </a:lnTo>
                  <a:lnTo>
                    <a:pt x="0" y="5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839469" y="2550160"/>
              <a:ext cx="2015489" cy="1316990"/>
            </a:xfrm>
            <a:custGeom>
              <a:avLst/>
              <a:gdLst/>
              <a:ahLst/>
              <a:cxnLst/>
              <a:rect l="l" t="t" r="r" b="b"/>
              <a:pathLst>
                <a:path w="2015489" h="1316989">
                  <a:moveTo>
                    <a:pt x="1007110" y="1316989"/>
                  </a:moveTo>
                  <a:lnTo>
                    <a:pt x="0" y="1316989"/>
                  </a:lnTo>
                  <a:lnTo>
                    <a:pt x="0" y="0"/>
                  </a:lnTo>
                  <a:lnTo>
                    <a:pt x="2015490" y="0"/>
                  </a:lnTo>
                  <a:lnTo>
                    <a:pt x="2015490" y="1316989"/>
                  </a:lnTo>
                  <a:lnTo>
                    <a:pt x="1007110" y="1316989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8" name="object 538"/>
          <p:cNvSpPr txBox="1"/>
          <p:nvPr/>
        </p:nvSpPr>
        <p:spPr>
          <a:xfrm>
            <a:off x="1916353" y="3028950"/>
            <a:ext cx="1095301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Times New Roman" pitchFamily="18" charset="0"/>
                <a:cs typeface="Times New Roman" pitchFamily="18" charset="0"/>
              </a:rPr>
              <a:t>Bl</a:t>
            </a:r>
            <a:r>
              <a:rPr sz="2200" b="1" spc="-1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200" b="1" dirty="0">
                <a:latin typeface="Times New Roman" pitchFamily="18" charset="0"/>
                <a:cs typeface="Times New Roman" pitchFamily="18" charset="0"/>
              </a:rPr>
              <a:t>od</a:t>
            </a:r>
            <a:endParaRPr sz="22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39" name="object 539"/>
          <p:cNvGrpSpPr/>
          <p:nvPr/>
        </p:nvGrpSpPr>
        <p:grpSpPr>
          <a:xfrm>
            <a:off x="4953403" y="3162300"/>
            <a:ext cx="2689006" cy="1318650"/>
            <a:chOff x="3716019" y="3162299"/>
            <a:chExt cx="2017280" cy="1318650"/>
          </a:xfrm>
        </p:grpSpPr>
        <p:sp>
          <p:nvSpPr>
            <p:cNvPr id="542" name="object 542"/>
            <p:cNvSpPr/>
            <p:nvPr/>
          </p:nvSpPr>
          <p:spPr>
            <a:xfrm>
              <a:off x="5493426" y="3162299"/>
              <a:ext cx="239352" cy="2391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5472429" y="3162299"/>
              <a:ext cx="260350" cy="260350"/>
            </a:xfrm>
            <a:custGeom>
              <a:avLst/>
              <a:gdLst/>
              <a:ahLst/>
              <a:cxnLst/>
              <a:rect l="l" t="t" r="r" b="b"/>
              <a:pathLst>
                <a:path w="260350" h="260350">
                  <a:moveTo>
                    <a:pt x="20997" y="0"/>
                  </a:moveTo>
                  <a:lnTo>
                    <a:pt x="0" y="0"/>
                  </a:lnTo>
                  <a:lnTo>
                    <a:pt x="260350" y="260350"/>
                  </a:lnTo>
                  <a:lnTo>
                    <a:pt x="260350" y="239170"/>
                  </a:lnTo>
                  <a:lnTo>
                    <a:pt x="20997" y="0"/>
                  </a:lnTo>
                  <a:close/>
                </a:path>
              </a:pathLst>
            </a:custGeom>
            <a:solidFill>
              <a:srgbClr val="F79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5450230" y="3162299"/>
              <a:ext cx="282575" cy="282575"/>
            </a:xfrm>
            <a:custGeom>
              <a:avLst/>
              <a:gdLst/>
              <a:ahLst/>
              <a:cxnLst/>
              <a:rect l="l" t="t" r="r" b="b"/>
              <a:pathLst>
                <a:path w="282575" h="282575">
                  <a:moveTo>
                    <a:pt x="22199" y="0"/>
                  </a:moveTo>
                  <a:lnTo>
                    <a:pt x="0" y="0"/>
                  </a:lnTo>
                  <a:lnTo>
                    <a:pt x="282549" y="282334"/>
                  </a:lnTo>
                  <a:lnTo>
                    <a:pt x="282549" y="260350"/>
                  </a:lnTo>
                  <a:lnTo>
                    <a:pt x="22199" y="0"/>
                  </a:lnTo>
                  <a:close/>
                </a:path>
              </a:pathLst>
            </a:custGeom>
            <a:solidFill>
              <a:srgbClr val="F79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5427979" y="3162299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22250" y="0"/>
                  </a:moveTo>
                  <a:lnTo>
                    <a:pt x="0" y="0"/>
                  </a:lnTo>
                  <a:lnTo>
                    <a:pt x="304800" y="304800"/>
                  </a:lnTo>
                  <a:lnTo>
                    <a:pt x="304800" y="282334"/>
                  </a:lnTo>
                  <a:lnTo>
                    <a:pt x="22250" y="0"/>
                  </a:lnTo>
                  <a:close/>
                </a:path>
              </a:pathLst>
            </a:custGeom>
            <a:solidFill>
              <a:srgbClr val="F69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5406389" y="3162299"/>
              <a:ext cx="326390" cy="326390"/>
            </a:xfrm>
            <a:custGeom>
              <a:avLst/>
              <a:gdLst/>
              <a:ahLst/>
              <a:cxnLst/>
              <a:rect l="l" t="t" r="r" b="b"/>
              <a:pathLst>
                <a:path w="326389" h="326389">
                  <a:moveTo>
                    <a:pt x="21589" y="0"/>
                  </a:moveTo>
                  <a:lnTo>
                    <a:pt x="0" y="0"/>
                  </a:lnTo>
                  <a:lnTo>
                    <a:pt x="326389" y="326390"/>
                  </a:lnTo>
                  <a:lnTo>
                    <a:pt x="326389" y="30480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F58F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5384799" y="3162299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79">
                  <a:moveTo>
                    <a:pt x="21590" y="0"/>
                  </a:moveTo>
                  <a:lnTo>
                    <a:pt x="0" y="0"/>
                  </a:lnTo>
                  <a:lnTo>
                    <a:pt x="347980" y="347980"/>
                  </a:lnTo>
                  <a:lnTo>
                    <a:pt x="347980" y="32639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F58F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5363209" y="3162299"/>
              <a:ext cx="369570" cy="369570"/>
            </a:xfrm>
            <a:custGeom>
              <a:avLst/>
              <a:gdLst/>
              <a:ahLst/>
              <a:cxnLst/>
              <a:rect l="l" t="t" r="r" b="b"/>
              <a:pathLst>
                <a:path w="369570" h="369570">
                  <a:moveTo>
                    <a:pt x="21590" y="0"/>
                  </a:moveTo>
                  <a:lnTo>
                    <a:pt x="0" y="0"/>
                  </a:lnTo>
                  <a:lnTo>
                    <a:pt x="369570" y="369570"/>
                  </a:lnTo>
                  <a:lnTo>
                    <a:pt x="369570" y="347979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F48E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5340349" y="3162299"/>
              <a:ext cx="392430" cy="392430"/>
            </a:xfrm>
            <a:custGeom>
              <a:avLst/>
              <a:gdLst/>
              <a:ahLst/>
              <a:cxnLst/>
              <a:rect l="l" t="t" r="r" b="b"/>
              <a:pathLst>
                <a:path w="392429" h="392429">
                  <a:moveTo>
                    <a:pt x="22859" y="0"/>
                  </a:moveTo>
                  <a:lnTo>
                    <a:pt x="0" y="0"/>
                  </a:lnTo>
                  <a:lnTo>
                    <a:pt x="392430" y="392430"/>
                  </a:lnTo>
                  <a:lnTo>
                    <a:pt x="392430" y="36957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F38D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5320029" y="3162299"/>
              <a:ext cx="412750" cy="412750"/>
            </a:xfrm>
            <a:custGeom>
              <a:avLst/>
              <a:gdLst/>
              <a:ahLst/>
              <a:cxnLst/>
              <a:rect l="l" t="t" r="r" b="b"/>
              <a:pathLst>
                <a:path w="412750" h="412750">
                  <a:moveTo>
                    <a:pt x="20320" y="0"/>
                  </a:moveTo>
                  <a:lnTo>
                    <a:pt x="0" y="0"/>
                  </a:lnTo>
                  <a:lnTo>
                    <a:pt x="412750" y="412750"/>
                  </a:lnTo>
                  <a:lnTo>
                    <a:pt x="412750" y="39243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F38D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5297169" y="3162299"/>
              <a:ext cx="435609" cy="435609"/>
            </a:xfrm>
            <a:custGeom>
              <a:avLst/>
              <a:gdLst/>
              <a:ahLst/>
              <a:cxnLst/>
              <a:rect l="l" t="t" r="r" b="b"/>
              <a:pathLst>
                <a:path w="435610" h="435610">
                  <a:moveTo>
                    <a:pt x="22859" y="0"/>
                  </a:moveTo>
                  <a:lnTo>
                    <a:pt x="0" y="0"/>
                  </a:lnTo>
                  <a:lnTo>
                    <a:pt x="435610" y="435610"/>
                  </a:lnTo>
                  <a:lnTo>
                    <a:pt x="435610" y="41275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F28C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5275579" y="31622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1590" y="0"/>
                  </a:moveTo>
                  <a:lnTo>
                    <a:pt x="0" y="0"/>
                  </a:lnTo>
                  <a:lnTo>
                    <a:pt x="457200" y="457200"/>
                  </a:lnTo>
                  <a:lnTo>
                    <a:pt x="457200" y="43561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F18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5253989" y="3162299"/>
              <a:ext cx="478790" cy="478790"/>
            </a:xfrm>
            <a:custGeom>
              <a:avLst/>
              <a:gdLst/>
              <a:ahLst/>
              <a:cxnLst/>
              <a:rect l="l" t="t" r="r" b="b"/>
              <a:pathLst>
                <a:path w="478789" h="478789">
                  <a:moveTo>
                    <a:pt x="21589" y="0"/>
                  </a:moveTo>
                  <a:lnTo>
                    <a:pt x="0" y="0"/>
                  </a:lnTo>
                  <a:lnTo>
                    <a:pt x="478790" y="478790"/>
                  </a:lnTo>
                  <a:lnTo>
                    <a:pt x="478790" y="45720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F18B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5231129" y="3162299"/>
              <a:ext cx="501650" cy="501650"/>
            </a:xfrm>
            <a:custGeom>
              <a:avLst/>
              <a:gdLst/>
              <a:ahLst/>
              <a:cxnLst/>
              <a:rect l="l" t="t" r="r" b="b"/>
              <a:pathLst>
                <a:path w="501650" h="501650">
                  <a:moveTo>
                    <a:pt x="22860" y="0"/>
                  </a:moveTo>
                  <a:lnTo>
                    <a:pt x="0" y="0"/>
                  </a:lnTo>
                  <a:lnTo>
                    <a:pt x="501650" y="501650"/>
                  </a:lnTo>
                  <a:lnTo>
                    <a:pt x="501650" y="47879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F08A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5210809" y="3162299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70" h="521970">
                  <a:moveTo>
                    <a:pt x="20320" y="0"/>
                  </a:moveTo>
                  <a:lnTo>
                    <a:pt x="0" y="0"/>
                  </a:lnTo>
                  <a:lnTo>
                    <a:pt x="521970" y="521970"/>
                  </a:lnTo>
                  <a:lnTo>
                    <a:pt x="521970" y="50165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EF89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5187949" y="3162299"/>
              <a:ext cx="544830" cy="544830"/>
            </a:xfrm>
            <a:custGeom>
              <a:avLst/>
              <a:gdLst/>
              <a:ahLst/>
              <a:cxnLst/>
              <a:rect l="l" t="t" r="r" b="b"/>
              <a:pathLst>
                <a:path w="544829" h="544829">
                  <a:moveTo>
                    <a:pt x="22859" y="0"/>
                  </a:moveTo>
                  <a:lnTo>
                    <a:pt x="0" y="0"/>
                  </a:lnTo>
                  <a:lnTo>
                    <a:pt x="544830" y="544830"/>
                  </a:lnTo>
                  <a:lnTo>
                    <a:pt x="544830" y="52197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EF89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167629" y="3162299"/>
              <a:ext cx="565150" cy="565150"/>
            </a:xfrm>
            <a:custGeom>
              <a:avLst/>
              <a:gdLst/>
              <a:ahLst/>
              <a:cxnLst/>
              <a:rect l="l" t="t" r="r" b="b"/>
              <a:pathLst>
                <a:path w="565150" h="565150">
                  <a:moveTo>
                    <a:pt x="20320" y="0"/>
                  </a:moveTo>
                  <a:lnTo>
                    <a:pt x="0" y="0"/>
                  </a:lnTo>
                  <a:lnTo>
                    <a:pt x="565150" y="565150"/>
                  </a:lnTo>
                  <a:lnTo>
                    <a:pt x="565150" y="54483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EE88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5144769" y="3162299"/>
              <a:ext cx="588010" cy="588010"/>
            </a:xfrm>
            <a:custGeom>
              <a:avLst/>
              <a:gdLst/>
              <a:ahLst/>
              <a:cxnLst/>
              <a:rect l="l" t="t" r="r" b="b"/>
              <a:pathLst>
                <a:path w="588010" h="588010">
                  <a:moveTo>
                    <a:pt x="22859" y="0"/>
                  </a:moveTo>
                  <a:lnTo>
                    <a:pt x="0" y="0"/>
                  </a:lnTo>
                  <a:lnTo>
                    <a:pt x="588010" y="588010"/>
                  </a:lnTo>
                  <a:lnTo>
                    <a:pt x="588010" y="56515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ED87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123179" y="3162299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21590" y="0"/>
                  </a:moveTo>
                  <a:lnTo>
                    <a:pt x="0" y="0"/>
                  </a:lnTo>
                  <a:lnTo>
                    <a:pt x="609600" y="609600"/>
                  </a:lnTo>
                  <a:lnTo>
                    <a:pt x="609600" y="58801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ED87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101589" y="3162299"/>
              <a:ext cx="631190" cy="631190"/>
            </a:xfrm>
            <a:custGeom>
              <a:avLst/>
              <a:gdLst/>
              <a:ahLst/>
              <a:cxnLst/>
              <a:rect l="l" t="t" r="r" b="b"/>
              <a:pathLst>
                <a:path w="631189" h="631189">
                  <a:moveTo>
                    <a:pt x="21589" y="0"/>
                  </a:moveTo>
                  <a:lnTo>
                    <a:pt x="0" y="0"/>
                  </a:lnTo>
                  <a:lnTo>
                    <a:pt x="631189" y="631190"/>
                  </a:lnTo>
                  <a:lnTo>
                    <a:pt x="631189" y="60960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C86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079249" y="3162299"/>
              <a:ext cx="654050" cy="653415"/>
            </a:xfrm>
            <a:custGeom>
              <a:avLst/>
              <a:gdLst/>
              <a:ahLst/>
              <a:cxnLst/>
              <a:rect l="l" t="t" r="r" b="b"/>
              <a:pathLst>
                <a:path w="654050" h="653414">
                  <a:moveTo>
                    <a:pt x="22340" y="0"/>
                  </a:moveTo>
                  <a:lnTo>
                    <a:pt x="0" y="0"/>
                  </a:lnTo>
                  <a:lnTo>
                    <a:pt x="653530" y="653033"/>
                  </a:lnTo>
                  <a:lnTo>
                    <a:pt x="653530" y="631190"/>
                  </a:lnTo>
                  <a:lnTo>
                    <a:pt x="22340" y="0"/>
                  </a:lnTo>
                  <a:close/>
                </a:path>
              </a:pathLst>
            </a:custGeom>
            <a:solidFill>
              <a:srgbClr val="EB85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5058409" y="3162299"/>
              <a:ext cx="674370" cy="674370"/>
            </a:xfrm>
            <a:custGeom>
              <a:avLst/>
              <a:gdLst/>
              <a:ahLst/>
              <a:cxnLst/>
              <a:rect l="l" t="t" r="r" b="b"/>
              <a:pathLst>
                <a:path w="674370" h="674370">
                  <a:moveTo>
                    <a:pt x="20839" y="0"/>
                  </a:moveTo>
                  <a:lnTo>
                    <a:pt x="0" y="0"/>
                  </a:lnTo>
                  <a:lnTo>
                    <a:pt x="674370" y="674370"/>
                  </a:lnTo>
                  <a:lnTo>
                    <a:pt x="674370" y="653033"/>
                  </a:lnTo>
                  <a:lnTo>
                    <a:pt x="20839" y="0"/>
                  </a:lnTo>
                  <a:close/>
                </a:path>
              </a:pathLst>
            </a:custGeom>
            <a:solidFill>
              <a:srgbClr val="EB85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5035549" y="3162299"/>
              <a:ext cx="697230" cy="697230"/>
            </a:xfrm>
            <a:custGeom>
              <a:avLst/>
              <a:gdLst/>
              <a:ahLst/>
              <a:cxnLst/>
              <a:rect l="l" t="t" r="r" b="b"/>
              <a:pathLst>
                <a:path w="697229" h="697229">
                  <a:moveTo>
                    <a:pt x="22859" y="0"/>
                  </a:moveTo>
                  <a:lnTo>
                    <a:pt x="0" y="0"/>
                  </a:lnTo>
                  <a:lnTo>
                    <a:pt x="697230" y="697230"/>
                  </a:lnTo>
                  <a:lnTo>
                    <a:pt x="697230" y="67437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EA84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5013959" y="3162299"/>
              <a:ext cx="718820" cy="718820"/>
            </a:xfrm>
            <a:custGeom>
              <a:avLst/>
              <a:gdLst/>
              <a:ahLst/>
              <a:cxnLst/>
              <a:rect l="l" t="t" r="r" b="b"/>
              <a:pathLst>
                <a:path w="718820" h="718820">
                  <a:moveTo>
                    <a:pt x="21589" y="0"/>
                  </a:moveTo>
                  <a:lnTo>
                    <a:pt x="0" y="0"/>
                  </a:lnTo>
                  <a:lnTo>
                    <a:pt x="718820" y="718820"/>
                  </a:lnTo>
                  <a:lnTo>
                    <a:pt x="718820" y="69723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983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4992369" y="3162299"/>
              <a:ext cx="740410" cy="740410"/>
            </a:xfrm>
            <a:custGeom>
              <a:avLst/>
              <a:gdLst/>
              <a:ahLst/>
              <a:cxnLst/>
              <a:rect l="l" t="t" r="r" b="b"/>
              <a:pathLst>
                <a:path w="740410" h="740410">
                  <a:moveTo>
                    <a:pt x="21589" y="0"/>
                  </a:moveTo>
                  <a:lnTo>
                    <a:pt x="0" y="0"/>
                  </a:lnTo>
                  <a:lnTo>
                    <a:pt x="740410" y="740410"/>
                  </a:lnTo>
                  <a:lnTo>
                    <a:pt x="740410" y="71882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98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4969509" y="3162299"/>
              <a:ext cx="763270" cy="763270"/>
            </a:xfrm>
            <a:custGeom>
              <a:avLst/>
              <a:gdLst/>
              <a:ahLst/>
              <a:cxnLst/>
              <a:rect l="l" t="t" r="r" b="b"/>
              <a:pathLst>
                <a:path w="763270" h="763270">
                  <a:moveTo>
                    <a:pt x="22860" y="0"/>
                  </a:moveTo>
                  <a:lnTo>
                    <a:pt x="0" y="0"/>
                  </a:lnTo>
                  <a:lnTo>
                    <a:pt x="763270" y="763270"/>
                  </a:lnTo>
                  <a:lnTo>
                    <a:pt x="763270" y="74041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E882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4949189" y="3162299"/>
              <a:ext cx="783590" cy="783590"/>
            </a:xfrm>
            <a:custGeom>
              <a:avLst/>
              <a:gdLst/>
              <a:ahLst/>
              <a:cxnLst/>
              <a:rect l="l" t="t" r="r" b="b"/>
              <a:pathLst>
                <a:path w="783589" h="783589">
                  <a:moveTo>
                    <a:pt x="20319" y="0"/>
                  </a:moveTo>
                  <a:lnTo>
                    <a:pt x="0" y="0"/>
                  </a:lnTo>
                  <a:lnTo>
                    <a:pt x="783589" y="783590"/>
                  </a:lnTo>
                  <a:lnTo>
                    <a:pt x="783589" y="763270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E78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4926329" y="3162299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806450" h="806450">
                  <a:moveTo>
                    <a:pt x="22860" y="0"/>
                  </a:moveTo>
                  <a:lnTo>
                    <a:pt x="0" y="0"/>
                  </a:lnTo>
                  <a:lnTo>
                    <a:pt x="806450" y="806450"/>
                  </a:lnTo>
                  <a:lnTo>
                    <a:pt x="806450" y="78359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E781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4906009" y="3162299"/>
              <a:ext cx="826769" cy="826769"/>
            </a:xfrm>
            <a:custGeom>
              <a:avLst/>
              <a:gdLst/>
              <a:ahLst/>
              <a:cxnLst/>
              <a:rect l="l" t="t" r="r" b="b"/>
              <a:pathLst>
                <a:path w="826770" h="826770">
                  <a:moveTo>
                    <a:pt x="20320" y="0"/>
                  </a:moveTo>
                  <a:lnTo>
                    <a:pt x="0" y="0"/>
                  </a:lnTo>
                  <a:lnTo>
                    <a:pt x="826770" y="826770"/>
                  </a:lnTo>
                  <a:lnTo>
                    <a:pt x="826770" y="80645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E680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4883149" y="3162299"/>
              <a:ext cx="849630" cy="849630"/>
            </a:xfrm>
            <a:custGeom>
              <a:avLst/>
              <a:gdLst/>
              <a:ahLst/>
              <a:cxnLst/>
              <a:rect l="l" t="t" r="r" b="b"/>
              <a:pathLst>
                <a:path w="849629" h="849629">
                  <a:moveTo>
                    <a:pt x="22859" y="0"/>
                  </a:moveTo>
                  <a:lnTo>
                    <a:pt x="0" y="0"/>
                  </a:lnTo>
                  <a:lnTo>
                    <a:pt x="849630" y="849630"/>
                  </a:lnTo>
                  <a:lnTo>
                    <a:pt x="849630" y="82677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E57F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4861559" y="3162299"/>
              <a:ext cx="871219" cy="871219"/>
            </a:xfrm>
            <a:custGeom>
              <a:avLst/>
              <a:gdLst/>
              <a:ahLst/>
              <a:cxnLst/>
              <a:rect l="l" t="t" r="r" b="b"/>
              <a:pathLst>
                <a:path w="871220" h="871220">
                  <a:moveTo>
                    <a:pt x="21589" y="0"/>
                  </a:moveTo>
                  <a:lnTo>
                    <a:pt x="0" y="0"/>
                  </a:lnTo>
                  <a:lnTo>
                    <a:pt x="871220" y="871220"/>
                  </a:lnTo>
                  <a:lnTo>
                    <a:pt x="871220" y="84963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57F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4839969" y="3162299"/>
              <a:ext cx="892810" cy="892810"/>
            </a:xfrm>
            <a:custGeom>
              <a:avLst/>
              <a:gdLst/>
              <a:ahLst/>
              <a:cxnLst/>
              <a:rect l="l" t="t" r="r" b="b"/>
              <a:pathLst>
                <a:path w="892810" h="892810">
                  <a:moveTo>
                    <a:pt x="21589" y="0"/>
                  </a:moveTo>
                  <a:lnTo>
                    <a:pt x="0" y="0"/>
                  </a:lnTo>
                  <a:lnTo>
                    <a:pt x="892810" y="892810"/>
                  </a:lnTo>
                  <a:lnTo>
                    <a:pt x="892810" y="87122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47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4818379" y="3162299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21590" y="0"/>
                  </a:moveTo>
                  <a:lnTo>
                    <a:pt x="0" y="0"/>
                  </a:lnTo>
                  <a:lnTo>
                    <a:pt x="914400" y="914400"/>
                  </a:lnTo>
                  <a:lnTo>
                    <a:pt x="914400" y="89281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E37D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4796789" y="3162299"/>
              <a:ext cx="935990" cy="935990"/>
            </a:xfrm>
            <a:custGeom>
              <a:avLst/>
              <a:gdLst/>
              <a:ahLst/>
              <a:cxnLst/>
              <a:rect l="l" t="t" r="r" b="b"/>
              <a:pathLst>
                <a:path w="935989" h="935989">
                  <a:moveTo>
                    <a:pt x="21589" y="0"/>
                  </a:moveTo>
                  <a:lnTo>
                    <a:pt x="0" y="0"/>
                  </a:lnTo>
                  <a:lnTo>
                    <a:pt x="935989" y="935990"/>
                  </a:lnTo>
                  <a:lnTo>
                    <a:pt x="935989" y="91440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37D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4773929" y="3162299"/>
              <a:ext cx="958850" cy="958850"/>
            </a:xfrm>
            <a:custGeom>
              <a:avLst/>
              <a:gdLst/>
              <a:ahLst/>
              <a:cxnLst/>
              <a:rect l="l" t="t" r="r" b="b"/>
              <a:pathLst>
                <a:path w="958850" h="958850">
                  <a:moveTo>
                    <a:pt x="22860" y="0"/>
                  </a:moveTo>
                  <a:lnTo>
                    <a:pt x="0" y="0"/>
                  </a:lnTo>
                  <a:lnTo>
                    <a:pt x="958850" y="958850"/>
                  </a:lnTo>
                  <a:lnTo>
                    <a:pt x="958850" y="93599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E27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4752339" y="3162299"/>
              <a:ext cx="980440" cy="980440"/>
            </a:xfrm>
            <a:custGeom>
              <a:avLst/>
              <a:gdLst/>
              <a:ahLst/>
              <a:cxnLst/>
              <a:rect l="l" t="t" r="r" b="b"/>
              <a:pathLst>
                <a:path w="980439" h="980439">
                  <a:moveTo>
                    <a:pt x="21589" y="0"/>
                  </a:moveTo>
                  <a:lnTo>
                    <a:pt x="0" y="0"/>
                  </a:lnTo>
                  <a:lnTo>
                    <a:pt x="980440" y="980440"/>
                  </a:lnTo>
                  <a:lnTo>
                    <a:pt x="980440" y="95885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17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4730749" y="3162299"/>
              <a:ext cx="1002030" cy="1002030"/>
            </a:xfrm>
            <a:custGeom>
              <a:avLst/>
              <a:gdLst/>
              <a:ahLst/>
              <a:cxnLst/>
              <a:rect l="l" t="t" r="r" b="b"/>
              <a:pathLst>
                <a:path w="1002029" h="1002029">
                  <a:moveTo>
                    <a:pt x="21589" y="0"/>
                  </a:moveTo>
                  <a:lnTo>
                    <a:pt x="0" y="0"/>
                  </a:lnTo>
                  <a:lnTo>
                    <a:pt x="1002030" y="1002030"/>
                  </a:lnTo>
                  <a:lnTo>
                    <a:pt x="1002030" y="98044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17B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4709159" y="3162299"/>
              <a:ext cx="1023619" cy="1023619"/>
            </a:xfrm>
            <a:custGeom>
              <a:avLst/>
              <a:gdLst/>
              <a:ahLst/>
              <a:cxnLst/>
              <a:rect l="l" t="t" r="r" b="b"/>
              <a:pathLst>
                <a:path w="1023620" h="1023620">
                  <a:moveTo>
                    <a:pt x="21589" y="0"/>
                  </a:moveTo>
                  <a:lnTo>
                    <a:pt x="0" y="0"/>
                  </a:lnTo>
                  <a:lnTo>
                    <a:pt x="1023620" y="1023620"/>
                  </a:lnTo>
                  <a:lnTo>
                    <a:pt x="1023620" y="100203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E07A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4687569" y="3162299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10">
                  <a:moveTo>
                    <a:pt x="21589" y="0"/>
                  </a:moveTo>
                  <a:lnTo>
                    <a:pt x="0" y="0"/>
                  </a:lnTo>
                  <a:lnTo>
                    <a:pt x="1045210" y="1045210"/>
                  </a:lnTo>
                  <a:lnTo>
                    <a:pt x="1045210" y="102362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F7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4664709" y="3162299"/>
              <a:ext cx="1068070" cy="1068070"/>
            </a:xfrm>
            <a:custGeom>
              <a:avLst/>
              <a:gdLst/>
              <a:ahLst/>
              <a:cxnLst/>
              <a:rect l="l" t="t" r="r" b="b"/>
              <a:pathLst>
                <a:path w="1068070" h="1068070">
                  <a:moveTo>
                    <a:pt x="22860" y="0"/>
                  </a:moveTo>
                  <a:lnTo>
                    <a:pt x="0" y="0"/>
                  </a:lnTo>
                  <a:lnTo>
                    <a:pt x="1068070" y="1068070"/>
                  </a:lnTo>
                  <a:lnTo>
                    <a:pt x="1068070" y="104521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DF79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4643119" y="3162299"/>
              <a:ext cx="1089660" cy="1089660"/>
            </a:xfrm>
            <a:custGeom>
              <a:avLst/>
              <a:gdLst/>
              <a:ahLst/>
              <a:cxnLst/>
              <a:rect l="l" t="t" r="r" b="b"/>
              <a:pathLst>
                <a:path w="1089660" h="1089660">
                  <a:moveTo>
                    <a:pt x="21589" y="0"/>
                  </a:moveTo>
                  <a:lnTo>
                    <a:pt x="0" y="0"/>
                  </a:lnTo>
                  <a:lnTo>
                    <a:pt x="1089660" y="1089660"/>
                  </a:lnTo>
                  <a:lnTo>
                    <a:pt x="1089660" y="106807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E7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4621529" y="3162299"/>
              <a:ext cx="1111250" cy="1111250"/>
            </a:xfrm>
            <a:custGeom>
              <a:avLst/>
              <a:gdLst/>
              <a:ahLst/>
              <a:cxnLst/>
              <a:rect l="l" t="t" r="r" b="b"/>
              <a:pathLst>
                <a:path w="1111250" h="1111250">
                  <a:moveTo>
                    <a:pt x="21590" y="0"/>
                  </a:moveTo>
                  <a:lnTo>
                    <a:pt x="0" y="0"/>
                  </a:lnTo>
                  <a:lnTo>
                    <a:pt x="1111250" y="1111250"/>
                  </a:lnTo>
                  <a:lnTo>
                    <a:pt x="1111250" y="10896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DD7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4598669" y="3162299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22859" y="0"/>
                  </a:moveTo>
                  <a:lnTo>
                    <a:pt x="0" y="0"/>
                  </a:lnTo>
                  <a:lnTo>
                    <a:pt x="1134110" y="1134110"/>
                  </a:lnTo>
                  <a:lnTo>
                    <a:pt x="1134110" y="111125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DD7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4578349" y="3162299"/>
              <a:ext cx="1154430" cy="1154430"/>
            </a:xfrm>
            <a:custGeom>
              <a:avLst/>
              <a:gdLst/>
              <a:ahLst/>
              <a:cxnLst/>
              <a:rect l="l" t="t" r="r" b="b"/>
              <a:pathLst>
                <a:path w="1154429" h="1154429">
                  <a:moveTo>
                    <a:pt x="20320" y="0"/>
                  </a:moveTo>
                  <a:lnTo>
                    <a:pt x="0" y="0"/>
                  </a:lnTo>
                  <a:lnTo>
                    <a:pt x="1154430" y="1154430"/>
                  </a:lnTo>
                  <a:lnTo>
                    <a:pt x="1154430" y="113411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DC7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4555489" y="3162299"/>
              <a:ext cx="1177290" cy="1177290"/>
            </a:xfrm>
            <a:custGeom>
              <a:avLst/>
              <a:gdLst/>
              <a:ahLst/>
              <a:cxnLst/>
              <a:rect l="l" t="t" r="r" b="b"/>
              <a:pathLst>
                <a:path w="1177289" h="1177289">
                  <a:moveTo>
                    <a:pt x="22859" y="0"/>
                  </a:moveTo>
                  <a:lnTo>
                    <a:pt x="0" y="0"/>
                  </a:lnTo>
                  <a:lnTo>
                    <a:pt x="1177289" y="1177290"/>
                  </a:lnTo>
                  <a:lnTo>
                    <a:pt x="1177289" y="115443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DB75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4535169" y="3162299"/>
              <a:ext cx="1197610" cy="1197610"/>
            </a:xfrm>
            <a:custGeom>
              <a:avLst/>
              <a:gdLst/>
              <a:ahLst/>
              <a:cxnLst/>
              <a:rect l="l" t="t" r="r" b="b"/>
              <a:pathLst>
                <a:path w="1197610" h="1197610">
                  <a:moveTo>
                    <a:pt x="20320" y="0"/>
                  </a:moveTo>
                  <a:lnTo>
                    <a:pt x="0" y="0"/>
                  </a:lnTo>
                  <a:lnTo>
                    <a:pt x="1197610" y="1197610"/>
                  </a:lnTo>
                  <a:lnTo>
                    <a:pt x="1197610" y="117729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DB75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4512309" y="3162299"/>
              <a:ext cx="1220470" cy="1220470"/>
            </a:xfrm>
            <a:custGeom>
              <a:avLst/>
              <a:gdLst/>
              <a:ahLst/>
              <a:cxnLst/>
              <a:rect l="l" t="t" r="r" b="b"/>
              <a:pathLst>
                <a:path w="1220470" h="1220470">
                  <a:moveTo>
                    <a:pt x="22860" y="0"/>
                  </a:moveTo>
                  <a:lnTo>
                    <a:pt x="0" y="0"/>
                  </a:lnTo>
                  <a:lnTo>
                    <a:pt x="1220470" y="1220470"/>
                  </a:lnTo>
                  <a:lnTo>
                    <a:pt x="1220470" y="119761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DA74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4490719" y="3162299"/>
              <a:ext cx="1242060" cy="1242060"/>
            </a:xfrm>
            <a:custGeom>
              <a:avLst/>
              <a:gdLst/>
              <a:ahLst/>
              <a:cxnLst/>
              <a:rect l="l" t="t" r="r" b="b"/>
              <a:pathLst>
                <a:path w="1242060" h="1242060">
                  <a:moveTo>
                    <a:pt x="21589" y="0"/>
                  </a:moveTo>
                  <a:lnTo>
                    <a:pt x="0" y="0"/>
                  </a:lnTo>
                  <a:lnTo>
                    <a:pt x="1242060" y="1242060"/>
                  </a:lnTo>
                  <a:lnTo>
                    <a:pt x="1242060" y="122047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973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4469129" y="3162299"/>
              <a:ext cx="1263650" cy="1263650"/>
            </a:xfrm>
            <a:custGeom>
              <a:avLst/>
              <a:gdLst/>
              <a:ahLst/>
              <a:cxnLst/>
              <a:rect l="l" t="t" r="r" b="b"/>
              <a:pathLst>
                <a:path w="1263650" h="1263650">
                  <a:moveTo>
                    <a:pt x="21590" y="0"/>
                  </a:moveTo>
                  <a:lnTo>
                    <a:pt x="0" y="0"/>
                  </a:lnTo>
                  <a:lnTo>
                    <a:pt x="1263650" y="1263650"/>
                  </a:lnTo>
                  <a:lnTo>
                    <a:pt x="1263650" y="12420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D973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4447539" y="3162299"/>
              <a:ext cx="1285240" cy="1285240"/>
            </a:xfrm>
            <a:custGeom>
              <a:avLst/>
              <a:gdLst/>
              <a:ahLst/>
              <a:cxnLst/>
              <a:rect l="l" t="t" r="r" b="b"/>
              <a:pathLst>
                <a:path w="1285239" h="1285239">
                  <a:moveTo>
                    <a:pt x="21589" y="0"/>
                  </a:moveTo>
                  <a:lnTo>
                    <a:pt x="0" y="0"/>
                  </a:lnTo>
                  <a:lnTo>
                    <a:pt x="1285240" y="1285240"/>
                  </a:lnTo>
                  <a:lnTo>
                    <a:pt x="1285240" y="126365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872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4425949" y="3162299"/>
              <a:ext cx="1306830" cy="1306830"/>
            </a:xfrm>
            <a:custGeom>
              <a:avLst/>
              <a:gdLst/>
              <a:ahLst/>
              <a:cxnLst/>
              <a:rect l="l" t="t" r="r" b="b"/>
              <a:pathLst>
                <a:path w="1306829" h="1306829">
                  <a:moveTo>
                    <a:pt x="21589" y="0"/>
                  </a:moveTo>
                  <a:lnTo>
                    <a:pt x="0" y="0"/>
                  </a:lnTo>
                  <a:lnTo>
                    <a:pt x="1306830" y="1306830"/>
                  </a:lnTo>
                  <a:lnTo>
                    <a:pt x="1306830" y="128524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771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4403089" y="3162299"/>
              <a:ext cx="1329690" cy="1318260"/>
            </a:xfrm>
            <a:custGeom>
              <a:avLst/>
              <a:gdLst/>
              <a:ahLst/>
              <a:cxnLst/>
              <a:rect l="l" t="t" r="r" b="b"/>
              <a:pathLst>
                <a:path w="1329689" h="1318260">
                  <a:moveTo>
                    <a:pt x="22859" y="0"/>
                  </a:moveTo>
                  <a:lnTo>
                    <a:pt x="0" y="0"/>
                  </a:lnTo>
                  <a:lnTo>
                    <a:pt x="1318259" y="1318260"/>
                  </a:lnTo>
                  <a:lnTo>
                    <a:pt x="1328419" y="1318260"/>
                  </a:lnTo>
                  <a:lnTo>
                    <a:pt x="1329689" y="1316989"/>
                  </a:lnTo>
                  <a:lnTo>
                    <a:pt x="1329689" y="130683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D771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4382769" y="3162299"/>
              <a:ext cx="1338580" cy="1318260"/>
            </a:xfrm>
            <a:custGeom>
              <a:avLst/>
              <a:gdLst/>
              <a:ahLst/>
              <a:cxnLst/>
              <a:rect l="l" t="t" r="r" b="b"/>
              <a:pathLst>
                <a:path w="1338579" h="1318260">
                  <a:moveTo>
                    <a:pt x="2032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8579" y="131826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D67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435990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6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D56F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433831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59" y="1318260"/>
                  </a:lnTo>
                  <a:lnTo>
                    <a:pt x="1339850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56F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431672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9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D46E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429513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9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D36D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427227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6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D36D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425068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59" y="1318260"/>
                  </a:lnTo>
                  <a:lnTo>
                    <a:pt x="1339850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D26C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422782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6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D16B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4207509" y="3162299"/>
              <a:ext cx="1338580" cy="1318260"/>
            </a:xfrm>
            <a:custGeom>
              <a:avLst/>
              <a:gdLst/>
              <a:ahLst/>
              <a:cxnLst/>
              <a:rect l="l" t="t" r="r" b="b"/>
              <a:pathLst>
                <a:path w="1338579" h="1318260">
                  <a:moveTo>
                    <a:pt x="2032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8580" y="131826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D16B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418464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5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D06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4164329" y="3162299"/>
              <a:ext cx="1338580" cy="1318260"/>
            </a:xfrm>
            <a:custGeom>
              <a:avLst/>
              <a:gdLst/>
              <a:ahLst/>
              <a:cxnLst/>
              <a:rect l="l" t="t" r="r" b="b"/>
              <a:pathLst>
                <a:path w="1338579" h="1318260">
                  <a:moveTo>
                    <a:pt x="2032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8580" y="131826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CF69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414146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5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19" y="131826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CF69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411987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9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CE68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409828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59" y="1318260"/>
                  </a:lnTo>
                  <a:lnTo>
                    <a:pt x="1339849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CD6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407542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6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CD67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4055109" y="3162299"/>
              <a:ext cx="1338580" cy="1318260"/>
            </a:xfrm>
            <a:custGeom>
              <a:avLst/>
              <a:gdLst/>
              <a:ahLst/>
              <a:cxnLst/>
              <a:rect l="l" t="t" r="r" b="b"/>
              <a:pathLst>
                <a:path w="1338579" h="1318260">
                  <a:moveTo>
                    <a:pt x="2032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8580" y="131826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CC66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403224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5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CC66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4011929" y="3162299"/>
              <a:ext cx="1338580" cy="1318260"/>
            </a:xfrm>
            <a:custGeom>
              <a:avLst/>
              <a:gdLst/>
              <a:ahLst/>
              <a:cxnLst/>
              <a:rect l="l" t="t" r="r" b="b"/>
              <a:pathLst>
                <a:path w="1338579" h="1318260">
                  <a:moveTo>
                    <a:pt x="2032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8580" y="1318260"/>
                  </a:lnTo>
                  <a:lnTo>
                    <a:pt x="20320" y="0"/>
                  </a:lnTo>
                  <a:close/>
                </a:path>
              </a:pathLst>
            </a:custGeom>
            <a:solidFill>
              <a:srgbClr val="CC6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398906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5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19" y="131826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CA64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396747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9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CA64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394588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59" y="1318260"/>
                  </a:lnTo>
                  <a:lnTo>
                    <a:pt x="1339849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C963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392429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9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C862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390270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9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C862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387984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5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19" y="1318260"/>
                  </a:lnTo>
                  <a:lnTo>
                    <a:pt x="22859" y="0"/>
                  </a:lnTo>
                  <a:close/>
                </a:path>
              </a:pathLst>
            </a:custGeom>
            <a:solidFill>
              <a:srgbClr val="C76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385825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C660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383666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C660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381380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6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C55F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3793489" y="3162299"/>
              <a:ext cx="1338580" cy="1318260"/>
            </a:xfrm>
            <a:custGeom>
              <a:avLst/>
              <a:gdLst/>
              <a:ahLst/>
              <a:cxnLst/>
              <a:rect l="l" t="t" r="r" b="b"/>
              <a:pathLst>
                <a:path w="1338579" h="1318260">
                  <a:moveTo>
                    <a:pt x="20319" y="0"/>
                  </a:moveTo>
                  <a:lnTo>
                    <a:pt x="0" y="0"/>
                  </a:lnTo>
                  <a:lnTo>
                    <a:pt x="1318259" y="1318260"/>
                  </a:lnTo>
                  <a:lnTo>
                    <a:pt x="1338579" y="1318260"/>
                  </a:lnTo>
                  <a:lnTo>
                    <a:pt x="20319" y="0"/>
                  </a:lnTo>
                  <a:close/>
                </a:path>
              </a:pathLst>
            </a:custGeom>
            <a:solidFill>
              <a:srgbClr val="C45E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3770629" y="3162299"/>
              <a:ext cx="1341120" cy="1318260"/>
            </a:xfrm>
            <a:custGeom>
              <a:avLst/>
              <a:gdLst/>
              <a:ahLst/>
              <a:cxnLst/>
              <a:rect l="l" t="t" r="r" b="b"/>
              <a:pathLst>
                <a:path w="1341120" h="1318260">
                  <a:moveTo>
                    <a:pt x="22860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41120" y="1318260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C45E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374903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C35D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3727449" y="3162299"/>
              <a:ext cx="1339850" cy="1318260"/>
            </a:xfrm>
            <a:custGeom>
              <a:avLst/>
              <a:gdLst/>
              <a:ahLst/>
              <a:cxnLst/>
              <a:rect l="l" t="t" r="r" b="b"/>
              <a:pathLst>
                <a:path w="1339850" h="1318260">
                  <a:moveTo>
                    <a:pt x="21589" y="0"/>
                  </a:moveTo>
                  <a:lnTo>
                    <a:pt x="0" y="0"/>
                  </a:lnTo>
                  <a:lnTo>
                    <a:pt x="1318260" y="1318260"/>
                  </a:lnTo>
                  <a:lnTo>
                    <a:pt x="1339850" y="1318260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C25C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3716019" y="3162299"/>
              <a:ext cx="1329690" cy="1318260"/>
            </a:xfrm>
            <a:custGeom>
              <a:avLst/>
              <a:gdLst/>
              <a:ahLst/>
              <a:cxnLst/>
              <a:rect l="l" t="t" r="r" b="b"/>
              <a:pathLst>
                <a:path w="1329689" h="1318260">
                  <a:moveTo>
                    <a:pt x="11429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1308100" y="1318260"/>
                  </a:lnTo>
                  <a:lnTo>
                    <a:pt x="1329689" y="1318260"/>
                  </a:lnTo>
                  <a:lnTo>
                    <a:pt x="11429" y="0"/>
                  </a:lnTo>
                  <a:close/>
                </a:path>
              </a:pathLst>
            </a:custGeom>
            <a:solidFill>
              <a:srgbClr val="C25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3716019" y="3172459"/>
              <a:ext cx="1308100" cy="1308100"/>
            </a:xfrm>
            <a:custGeom>
              <a:avLst/>
              <a:gdLst/>
              <a:ahLst/>
              <a:cxnLst/>
              <a:rect l="l" t="t" r="r" b="b"/>
              <a:pathLst>
                <a:path w="1308100" h="1308100">
                  <a:moveTo>
                    <a:pt x="0" y="0"/>
                  </a:moveTo>
                  <a:lnTo>
                    <a:pt x="0" y="21589"/>
                  </a:lnTo>
                  <a:lnTo>
                    <a:pt x="1286510" y="1308100"/>
                  </a:lnTo>
                  <a:lnTo>
                    <a:pt x="1308100" y="130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5B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3716019" y="3194049"/>
              <a:ext cx="1286510" cy="1286510"/>
            </a:xfrm>
            <a:custGeom>
              <a:avLst/>
              <a:gdLst/>
              <a:ahLst/>
              <a:cxnLst/>
              <a:rect l="l" t="t" r="r" b="b"/>
              <a:pathLst>
                <a:path w="1286510" h="1286510">
                  <a:moveTo>
                    <a:pt x="0" y="0"/>
                  </a:moveTo>
                  <a:lnTo>
                    <a:pt x="0" y="22860"/>
                  </a:lnTo>
                  <a:lnTo>
                    <a:pt x="1263649" y="1286510"/>
                  </a:lnTo>
                  <a:lnTo>
                    <a:pt x="1286510" y="12865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A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3716019" y="3216909"/>
              <a:ext cx="1263650" cy="1263650"/>
            </a:xfrm>
            <a:custGeom>
              <a:avLst/>
              <a:gdLst/>
              <a:ahLst/>
              <a:cxnLst/>
              <a:rect l="l" t="t" r="r" b="b"/>
              <a:pathLst>
                <a:path w="1263650" h="1263650">
                  <a:moveTo>
                    <a:pt x="0" y="0"/>
                  </a:moveTo>
                  <a:lnTo>
                    <a:pt x="0" y="20319"/>
                  </a:lnTo>
                  <a:lnTo>
                    <a:pt x="1243329" y="1263649"/>
                  </a:lnTo>
                  <a:lnTo>
                    <a:pt x="1263650" y="1263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5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3716019" y="3237229"/>
              <a:ext cx="1243330" cy="1243330"/>
            </a:xfrm>
            <a:custGeom>
              <a:avLst/>
              <a:gdLst/>
              <a:ahLst/>
              <a:cxnLst/>
              <a:rect l="l" t="t" r="r" b="b"/>
              <a:pathLst>
                <a:path w="1243329" h="1243329">
                  <a:moveTo>
                    <a:pt x="0" y="0"/>
                  </a:moveTo>
                  <a:lnTo>
                    <a:pt x="0" y="22860"/>
                  </a:lnTo>
                  <a:lnTo>
                    <a:pt x="1220469" y="1243330"/>
                  </a:lnTo>
                  <a:lnTo>
                    <a:pt x="1243329" y="1243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5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3716019" y="3260089"/>
              <a:ext cx="1220470" cy="1220470"/>
            </a:xfrm>
            <a:custGeom>
              <a:avLst/>
              <a:gdLst/>
              <a:ahLst/>
              <a:cxnLst/>
              <a:rect l="l" t="t" r="r" b="b"/>
              <a:pathLst>
                <a:path w="1220470" h="1220470">
                  <a:moveTo>
                    <a:pt x="0" y="0"/>
                  </a:moveTo>
                  <a:lnTo>
                    <a:pt x="0" y="21589"/>
                  </a:lnTo>
                  <a:lnTo>
                    <a:pt x="1198879" y="1220469"/>
                  </a:lnTo>
                  <a:lnTo>
                    <a:pt x="1220470" y="1220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5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3716019" y="3281679"/>
              <a:ext cx="1198880" cy="1198880"/>
            </a:xfrm>
            <a:custGeom>
              <a:avLst/>
              <a:gdLst/>
              <a:ahLst/>
              <a:cxnLst/>
              <a:rect l="l" t="t" r="r" b="b"/>
              <a:pathLst>
                <a:path w="1198879" h="1198879">
                  <a:moveTo>
                    <a:pt x="0" y="0"/>
                  </a:moveTo>
                  <a:lnTo>
                    <a:pt x="0" y="21589"/>
                  </a:lnTo>
                  <a:lnTo>
                    <a:pt x="1177289" y="1198879"/>
                  </a:lnTo>
                  <a:lnTo>
                    <a:pt x="1198879" y="11988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58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3716019" y="3303269"/>
              <a:ext cx="1177290" cy="1177290"/>
            </a:xfrm>
            <a:custGeom>
              <a:avLst/>
              <a:gdLst/>
              <a:ahLst/>
              <a:cxnLst/>
              <a:rect l="l" t="t" r="r" b="b"/>
              <a:pathLst>
                <a:path w="1177289" h="1177289">
                  <a:moveTo>
                    <a:pt x="0" y="0"/>
                  </a:moveTo>
                  <a:lnTo>
                    <a:pt x="0" y="22859"/>
                  </a:lnTo>
                  <a:lnTo>
                    <a:pt x="1154429" y="1177289"/>
                  </a:lnTo>
                  <a:lnTo>
                    <a:pt x="1177289" y="11772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57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716019" y="3326129"/>
              <a:ext cx="1154430" cy="1154430"/>
            </a:xfrm>
            <a:custGeom>
              <a:avLst/>
              <a:gdLst/>
              <a:ahLst/>
              <a:cxnLst/>
              <a:rect l="l" t="t" r="r" b="b"/>
              <a:pathLst>
                <a:path w="1154429" h="1154429">
                  <a:moveTo>
                    <a:pt x="0" y="0"/>
                  </a:moveTo>
                  <a:lnTo>
                    <a:pt x="0" y="20320"/>
                  </a:lnTo>
                  <a:lnTo>
                    <a:pt x="1134110" y="1154430"/>
                  </a:lnTo>
                  <a:lnTo>
                    <a:pt x="1154429" y="1154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56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716019" y="3346449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0" y="0"/>
                  </a:moveTo>
                  <a:lnTo>
                    <a:pt x="0" y="22860"/>
                  </a:lnTo>
                  <a:lnTo>
                    <a:pt x="1111249" y="1134110"/>
                  </a:lnTo>
                  <a:lnTo>
                    <a:pt x="1134110" y="1134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56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3716019" y="3369309"/>
              <a:ext cx="1111250" cy="1111250"/>
            </a:xfrm>
            <a:custGeom>
              <a:avLst/>
              <a:gdLst/>
              <a:ahLst/>
              <a:cxnLst/>
              <a:rect l="l" t="t" r="r" b="b"/>
              <a:pathLst>
                <a:path w="1111250" h="1111250">
                  <a:moveTo>
                    <a:pt x="0" y="0"/>
                  </a:moveTo>
                  <a:lnTo>
                    <a:pt x="0" y="21589"/>
                  </a:lnTo>
                  <a:lnTo>
                    <a:pt x="1089659" y="1111249"/>
                  </a:lnTo>
                  <a:lnTo>
                    <a:pt x="1111250" y="1111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55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3716019" y="3390899"/>
              <a:ext cx="1089660" cy="1089660"/>
            </a:xfrm>
            <a:custGeom>
              <a:avLst/>
              <a:gdLst/>
              <a:ahLst/>
              <a:cxnLst/>
              <a:rect l="l" t="t" r="r" b="b"/>
              <a:pathLst>
                <a:path w="1089660" h="1089660">
                  <a:moveTo>
                    <a:pt x="0" y="0"/>
                  </a:moveTo>
                  <a:lnTo>
                    <a:pt x="0" y="21590"/>
                  </a:lnTo>
                  <a:lnTo>
                    <a:pt x="1068069" y="1089660"/>
                  </a:lnTo>
                  <a:lnTo>
                    <a:pt x="1089659" y="1089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54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3716019" y="3412489"/>
              <a:ext cx="1068070" cy="1068070"/>
            </a:xfrm>
            <a:custGeom>
              <a:avLst/>
              <a:gdLst/>
              <a:ahLst/>
              <a:cxnLst/>
              <a:rect l="l" t="t" r="r" b="b"/>
              <a:pathLst>
                <a:path w="1068070" h="1068070">
                  <a:moveTo>
                    <a:pt x="0" y="0"/>
                  </a:moveTo>
                  <a:lnTo>
                    <a:pt x="0" y="22859"/>
                  </a:lnTo>
                  <a:lnTo>
                    <a:pt x="1045210" y="1068069"/>
                  </a:lnTo>
                  <a:lnTo>
                    <a:pt x="1068069" y="1068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3716019" y="3435349"/>
              <a:ext cx="1045210" cy="1045210"/>
            </a:xfrm>
            <a:custGeom>
              <a:avLst/>
              <a:gdLst/>
              <a:ahLst/>
              <a:cxnLst/>
              <a:rect l="l" t="t" r="r" b="b"/>
              <a:pathLst>
                <a:path w="1045210" h="1045210">
                  <a:moveTo>
                    <a:pt x="0" y="0"/>
                  </a:moveTo>
                  <a:lnTo>
                    <a:pt x="0" y="20320"/>
                  </a:lnTo>
                  <a:lnTo>
                    <a:pt x="1024889" y="1045210"/>
                  </a:lnTo>
                  <a:lnTo>
                    <a:pt x="1045210" y="10452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53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3716019" y="3455669"/>
              <a:ext cx="1024890" cy="1024890"/>
            </a:xfrm>
            <a:custGeom>
              <a:avLst/>
              <a:gdLst/>
              <a:ahLst/>
              <a:cxnLst/>
              <a:rect l="l" t="t" r="r" b="b"/>
              <a:pathLst>
                <a:path w="1024889" h="1024889">
                  <a:moveTo>
                    <a:pt x="0" y="0"/>
                  </a:moveTo>
                  <a:lnTo>
                    <a:pt x="0" y="22859"/>
                  </a:lnTo>
                  <a:lnTo>
                    <a:pt x="1002029" y="1024889"/>
                  </a:lnTo>
                  <a:lnTo>
                    <a:pt x="1024889" y="1024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52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3716019" y="3478529"/>
              <a:ext cx="1002030" cy="1002030"/>
            </a:xfrm>
            <a:custGeom>
              <a:avLst/>
              <a:gdLst/>
              <a:ahLst/>
              <a:cxnLst/>
              <a:rect l="l" t="t" r="r" b="b"/>
              <a:pathLst>
                <a:path w="1002029" h="1002029">
                  <a:moveTo>
                    <a:pt x="0" y="0"/>
                  </a:moveTo>
                  <a:lnTo>
                    <a:pt x="0" y="20320"/>
                  </a:lnTo>
                  <a:lnTo>
                    <a:pt x="981710" y="1002030"/>
                  </a:lnTo>
                  <a:lnTo>
                    <a:pt x="1002029" y="1002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52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3716019" y="3498849"/>
              <a:ext cx="981710" cy="981710"/>
            </a:xfrm>
            <a:custGeom>
              <a:avLst/>
              <a:gdLst/>
              <a:ahLst/>
              <a:cxnLst/>
              <a:rect l="l" t="t" r="r" b="b"/>
              <a:pathLst>
                <a:path w="981710" h="981710">
                  <a:moveTo>
                    <a:pt x="0" y="0"/>
                  </a:moveTo>
                  <a:lnTo>
                    <a:pt x="0" y="22860"/>
                  </a:lnTo>
                  <a:lnTo>
                    <a:pt x="958849" y="981710"/>
                  </a:lnTo>
                  <a:lnTo>
                    <a:pt x="981710" y="9817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5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3716019" y="3521709"/>
              <a:ext cx="958850" cy="958850"/>
            </a:xfrm>
            <a:custGeom>
              <a:avLst/>
              <a:gdLst/>
              <a:ahLst/>
              <a:cxnLst/>
              <a:rect l="l" t="t" r="r" b="b"/>
              <a:pathLst>
                <a:path w="958850" h="958850">
                  <a:moveTo>
                    <a:pt x="0" y="0"/>
                  </a:moveTo>
                  <a:lnTo>
                    <a:pt x="0" y="21589"/>
                  </a:lnTo>
                  <a:lnTo>
                    <a:pt x="937259" y="958849"/>
                  </a:lnTo>
                  <a:lnTo>
                    <a:pt x="958849" y="9588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50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3716019" y="3543299"/>
              <a:ext cx="937260" cy="937260"/>
            </a:xfrm>
            <a:custGeom>
              <a:avLst/>
              <a:gdLst/>
              <a:ahLst/>
              <a:cxnLst/>
              <a:rect l="l" t="t" r="r" b="b"/>
              <a:pathLst>
                <a:path w="937260" h="937260">
                  <a:moveTo>
                    <a:pt x="0" y="0"/>
                  </a:moveTo>
                  <a:lnTo>
                    <a:pt x="0" y="21590"/>
                  </a:lnTo>
                  <a:lnTo>
                    <a:pt x="915669" y="937260"/>
                  </a:lnTo>
                  <a:lnTo>
                    <a:pt x="937259" y="937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50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3716019" y="3564889"/>
              <a:ext cx="915669" cy="915669"/>
            </a:xfrm>
            <a:custGeom>
              <a:avLst/>
              <a:gdLst/>
              <a:ahLst/>
              <a:cxnLst/>
              <a:rect l="l" t="t" r="r" b="b"/>
              <a:pathLst>
                <a:path w="915670" h="915670">
                  <a:moveTo>
                    <a:pt x="0" y="0"/>
                  </a:moveTo>
                  <a:lnTo>
                    <a:pt x="0" y="21589"/>
                  </a:lnTo>
                  <a:lnTo>
                    <a:pt x="894079" y="915669"/>
                  </a:lnTo>
                  <a:lnTo>
                    <a:pt x="915669" y="9156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4F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3716019" y="3586479"/>
              <a:ext cx="894080" cy="894080"/>
            </a:xfrm>
            <a:custGeom>
              <a:avLst/>
              <a:gdLst/>
              <a:ahLst/>
              <a:cxnLst/>
              <a:rect l="l" t="t" r="r" b="b"/>
              <a:pathLst>
                <a:path w="894079" h="894079">
                  <a:moveTo>
                    <a:pt x="0" y="0"/>
                  </a:moveTo>
                  <a:lnTo>
                    <a:pt x="0" y="21589"/>
                  </a:lnTo>
                  <a:lnTo>
                    <a:pt x="872489" y="894079"/>
                  </a:lnTo>
                  <a:lnTo>
                    <a:pt x="894079" y="8940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4E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3716019" y="3608069"/>
              <a:ext cx="872490" cy="872490"/>
            </a:xfrm>
            <a:custGeom>
              <a:avLst/>
              <a:gdLst/>
              <a:ahLst/>
              <a:cxnLst/>
              <a:rect l="l" t="t" r="r" b="b"/>
              <a:pathLst>
                <a:path w="872489" h="872489">
                  <a:moveTo>
                    <a:pt x="0" y="0"/>
                  </a:moveTo>
                  <a:lnTo>
                    <a:pt x="0" y="22859"/>
                  </a:lnTo>
                  <a:lnTo>
                    <a:pt x="849629" y="872489"/>
                  </a:lnTo>
                  <a:lnTo>
                    <a:pt x="872489" y="8724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4E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3716019" y="3630929"/>
              <a:ext cx="849630" cy="849630"/>
            </a:xfrm>
            <a:custGeom>
              <a:avLst/>
              <a:gdLst/>
              <a:ahLst/>
              <a:cxnLst/>
              <a:rect l="l" t="t" r="r" b="b"/>
              <a:pathLst>
                <a:path w="849629" h="849629">
                  <a:moveTo>
                    <a:pt x="0" y="0"/>
                  </a:moveTo>
                  <a:lnTo>
                    <a:pt x="0" y="21590"/>
                  </a:lnTo>
                  <a:lnTo>
                    <a:pt x="828039" y="849630"/>
                  </a:lnTo>
                  <a:lnTo>
                    <a:pt x="849629" y="849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4D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3716019" y="3652519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0" y="0"/>
                  </a:moveTo>
                  <a:lnTo>
                    <a:pt x="0" y="21590"/>
                  </a:lnTo>
                  <a:lnTo>
                    <a:pt x="806449" y="828039"/>
                  </a:lnTo>
                  <a:lnTo>
                    <a:pt x="828039" y="828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4C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3716019" y="3674109"/>
              <a:ext cx="806450" cy="806450"/>
            </a:xfrm>
            <a:custGeom>
              <a:avLst/>
              <a:gdLst/>
              <a:ahLst/>
              <a:cxnLst/>
              <a:rect l="l" t="t" r="r" b="b"/>
              <a:pathLst>
                <a:path w="806450" h="806450">
                  <a:moveTo>
                    <a:pt x="0" y="0"/>
                  </a:moveTo>
                  <a:lnTo>
                    <a:pt x="0" y="21589"/>
                  </a:lnTo>
                  <a:lnTo>
                    <a:pt x="784859" y="806449"/>
                  </a:lnTo>
                  <a:lnTo>
                    <a:pt x="806450" y="806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4C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3716019" y="3695699"/>
              <a:ext cx="784860" cy="784860"/>
            </a:xfrm>
            <a:custGeom>
              <a:avLst/>
              <a:gdLst/>
              <a:ahLst/>
              <a:cxnLst/>
              <a:rect l="l" t="t" r="r" b="b"/>
              <a:pathLst>
                <a:path w="784860" h="784860">
                  <a:moveTo>
                    <a:pt x="0" y="0"/>
                  </a:moveTo>
                  <a:lnTo>
                    <a:pt x="0" y="21590"/>
                  </a:lnTo>
                  <a:lnTo>
                    <a:pt x="763269" y="784860"/>
                  </a:lnTo>
                  <a:lnTo>
                    <a:pt x="784859" y="784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4B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3716019" y="3717289"/>
              <a:ext cx="763270" cy="763270"/>
            </a:xfrm>
            <a:custGeom>
              <a:avLst/>
              <a:gdLst/>
              <a:ahLst/>
              <a:cxnLst/>
              <a:rect l="l" t="t" r="r" b="b"/>
              <a:pathLst>
                <a:path w="763270" h="763270">
                  <a:moveTo>
                    <a:pt x="0" y="0"/>
                  </a:moveTo>
                  <a:lnTo>
                    <a:pt x="0" y="21589"/>
                  </a:lnTo>
                  <a:lnTo>
                    <a:pt x="741679" y="763269"/>
                  </a:lnTo>
                  <a:lnTo>
                    <a:pt x="763269" y="763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4A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3716019" y="3738879"/>
              <a:ext cx="741680" cy="741680"/>
            </a:xfrm>
            <a:custGeom>
              <a:avLst/>
              <a:gdLst/>
              <a:ahLst/>
              <a:cxnLst/>
              <a:rect l="l" t="t" r="r" b="b"/>
              <a:pathLst>
                <a:path w="741679" h="741679">
                  <a:moveTo>
                    <a:pt x="0" y="0"/>
                  </a:moveTo>
                  <a:lnTo>
                    <a:pt x="0" y="21818"/>
                  </a:lnTo>
                  <a:lnTo>
                    <a:pt x="719313" y="741679"/>
                  </a:lnTo>
                  <a:lnTo>
                    <a:pt x="741679" y="7416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4A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3716019" y="3760698"/>
              <a:ext cx="719455" cy="720090"/>
            </a:xfrm>
            <a:custGeom>
              <a:avLst/>
              <a:gdLst/>
              <a:ahLst/>
              <a:cxnLst/>
              <a:rect l="l" t="t" r="r" b="b"/>
              <a:pathLst>
                <a:path w="719454" h="720089">
                  <a:moveTo>
                    <a:pt x="0" y="0"/>
                  </a:moveTo>
                  <a:lnTo>
                    <a:pt x="0" y="22631"/>
                  </a:lnTo>
                  <a:lnTo>
                    <a:pt x="697229" y="719861"/>
                  </a:lnTo>
                  <a:lnTo>
                    <a:pt x="719313" y="7198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49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3716019" y="3783329"/>
              <a:ext cx="697230" cy="697230"/>
            </a:xfrm>
            <a:custGeom>
              <a:avLst/>
              <a:gdLst/>
              <a:ahLst/>
              <a:cxnLst/>
              <a:rect l="l" t="t" r="r" b="b"/>
              <a:pathLst>
                <a:path w="697229" h="697229">
                  <a:moveTo>
                    <a:pt x="0" y="0"/>
                  </a:moveTo>
                  <a:lnTo>
                    <a:pt x="0" y="22614"/>
                  </a:lnTo>
                  <a:lnTo>
                    <a:pt x="675129" y="697230"/>
                  </a:lnTo>
                  <a:lnTo>
                    <a:pt x="697229" y="697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48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3716019" y="3805944"/>
              <a:ext cx="675640" cy="675005"/>
            </a:xfrm>
            <a:custGeom>
              <a:avLst/>
              <a:gdLst/>
              <a:ahLst/>
              <a:cxnLst/>
              <a:rect l="l" t="t" r="r" b="b"/>
              <a:pathLst>
                <a:path w="675639" h="675004">
                  <a:moveTo>
                    <a:pt x="0" y="0"/>
                  </a:moveTo>
                  <a:lnTo>
                    <a:pt x="0" y="20565"/>
                  </a:lnTo>
                  <a:lnTo>
                    <a:pt x="654049" y="674615"/>
                  </a:lnTo>
                  <a:lnTo>
                    <a:pt x="675129" y="674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48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3716019" y="3826509"/>
              <a:ext cx="654050" cy="654050"/>
            </a:xfrm>
            <a:custGeom>
              <a:avLst/>
              <a:gdLst/>
              <a:ahLst/>
              <a:cxnLst/>
              <a:rect l="l" t="t" r="r" b="b"/>
              <a:pathLst>
                <a:path w="654050" h="654050">
                  <a:moveTo>
                    <a:pt x="0" y="0"/>
                  </a:moveTo>
                  <a:lnTo>
                    <a:pt x="0" y="22598"/>
                  </a:lnTo>
                  <a:lnTo>
                    <a:pt x="631932" y="654049"/>
                  </a:lnTo>
                  <a:lnTo>
                    <a:pt x="654049" y="6540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47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3716019" y="3849108"/>
              <a:ext cx="632460" cy="631825"/>
            </a:xfrm>
            <a:custGeom>
              <a:avLst/>
              <a:gdLst/>
              <a:ahLst/>
              <a:cxnLst/>
              <a:rect l="l" t="t" r="r" b="b"/>
              <a:pathLst>
                <a:path w="632460" h="631825">
                  <a:moveTo>
                    <a:pt x="0" y="0"/>
                  </a:moveTo>
                  <a:lnTo>
                    <a:pt x="0" y="20581"/>
                  </a:lnTo>
                  <a:lnTo>
                    <a:pt x="610869" y="631451"/>
                  </a:lnTo>
                  <a:lnTo>
                    <a:pt x="631932" y="631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6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3716019" y="3869689"/>
              <a:ext cx="610870" cy="610870"/>
            </a:xfrm>
            <a:custGeom>
              <a:avLst/>
              <a:gdLst/>
              <a:ahLst/>
              <a:cxnLst/>
              <a:rect l="l" t="t" r="r" b="b"/>
              <a:pathLst>
                <a:path w="610870" h="610870">
                  <a:moveTo>
                    <a:pt x="0" y="0"/>
                  </a:moveTo>
                  <a:lnTo>
                    <a:pt x="0" y="22859"/>
                  </a:lnTo>
                  <a:lnTo>
                    <a:pt x="588010" y="610869"/>
                  </a:lnTo>
                  <a:lnTo>
                    <a:pt x="610869" y="610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6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3716019" y="3892549"/>
              <a:ext cx="588010" cy="588010"/>
            </a:xfrm>
            <a:custGeom>
              <a:avLst/>
              <a:gdLst/>
              <a:ahLst/>
              <a:cxnLst/>
              <a:rect l="l" t="t" r="r" b="b"/>
              <a:pathLst>
                <a:path w="588010" h="588010">
                  <a:moveTo>
                    <a:pt x="0" y="0"/>
                  </a:moveTo>
                  <a:lnTo>
                    <a:pt x="0" y="21590"/>
                  </a:lnTo>
                  <a:lnTo>
                    <a:pt x="566419" y="588010"/>
                  </a:lnTo>
                  <a:lnTo>
                    <a:pt x="588010" y="5880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45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3716019" y="3914139"/>
              <a:ext cx="566420" cy="566420"/>
            </a:xfrm>
            <a:custGeom>
              <a:avLst/>
              <a:gdLst/>
              <a:ahLst/>
              <a:cxnLst/>
              <a:rect l="l" t="t" r="r" b="b"/>
              <a:pathLst>
                <a:path w="566420" h="566420">
                  <a:moveTo>
                    <a:pt x="0" y="0"/>
                  </a:moveTo>
                  <a:lnTo>
                    <a:pt x="0" y="21589"/>
                  </a:lnTo>
                  <a:lnTo>
                    <a:pt x="544829" y="566419"/>
                  </a:lnTo>
                  <a:lnTo>
                    <a:pt x="566419" y="5664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44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3716019" y="3935729"/>
              <a:ext cx="544830" cy="544830"/>
            </a:xfrm>
            <a:custGeom>
              <a:avLst/>
              <a:gdLst/>
              <a:ahLst/>
              <a:cxnLst/>
              <a:rect l="l" t="t" r="r" b="b"/>
              <a:pathLst>
                <a:path w="544829" h="544829">
                  <a:moveTo>
                    <a:pt x="0" y="0"/>
                  </a:moveTo>
                  <a:lnTo>
                    <a:pt x="0" y="22860"/>
                  </a:lnTo>
                  <a:lnTo>
                    <a:pt x="521969" y="544830"/>
                  </a:lnTo>
                  <a:lnTo>
                    <a:pt x="544829" y="54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44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3716019" y="3958589"/>
              <a:ext cx="521970" cy="521970"/>
            </a:xfrm>
            <a:custGeom>
              <a:avLst/>
              <a:gdLst/>
              <a:ahLst/>
              <a:cxnLst/>
              <a:rect l="l" t="t" r="r" b="b"/>
              <a:pathLst>
                <a:path w="521970" h="521970">
                  <a:moveTo>
                    <a:pt x="0" y="0"/>
                  </a:moveTo>
                  <a:lnTo>
                    <a:pt x="0" y="20320"/>
                  </a:lnTo>
                  <a:lnTo>
                    <a:pt x="501649" y="521969"/>
                  </a:lnTo>
                  <a:lnTo>
                    <a:pt x="521969" y="521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43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3716019" y="3978909"/>
              <a:ext cx="501650" cy="501650"/>
            </a:xfrm>
            <a:custGeom>
              <a:avLst/>
              <a:gdLst/>
              <a:ahLst/>
              <a:cxnLst/>
              <a:rect l="l" t="t" r="r" b="b"/>
              <a:pathLst>
                <a:path w="501650" h="501650">
                  <a:moveTo>
                    <a:pt x="0" y="0"/>
                  </a:moveTo>
                  <a:lnTo>
                    <a:pt x="0" y="22859"/>
                  </a:lnTo>
                  <a:lnTo>
                    <a:pt x="478789" y="501649"/>
                  </a:lnTo>
                  <a:lnTo>
                    <a:pt x="501649" y="501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42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3716019" y="4001769"/>
              <a:ext cx="478790" cy="478790"/>
            </a:xfrm>
            <a:custGeom>
              <a:avLst/>
              <a:gdLst/>
              <a:ahLst/>
              <a:cxnLst/>
              <a:rect l="l" t="t" r="r" b="b"/>
              <a:pathLst>
                <a:path w="478789" h="478789">
                  <a:moveTo>
                    <a:pt x="0" y="0"/>
                  </a:moveTo>
                  <a:lnTo>
                    <a:pt x="0" y="20320"/>
                  </a:lnTo>
                  <a:lnTo>
                    <a:pt x="458469" y="478789"/>
                  </a:lnTo>
                  <a:lnTo>
                    <a:pt x="478789" y="478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42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3716019" y="4022089"/>
              <a:ext cx="458470" cy="458470"/>
            </a:xfrm>
            <a:custGeom>
              <a:avLst/>
              <a:gdLst/>
              <a:ahLst/>
              <a:cxnLst/>
              <a:rect l="l" t="t" r="r" b="b"/>
              <a:pathLst>
                <a:path w="458470" h="458470">
                  <a:moveTo>
                    <a:pt x="0" y="0"/>
                  </a:moveTo>
                  <a:lnTo>
                    <a:pt x="0" y="22859"/>
                  </a:lnTo>
                  <a:lnTo>
                    <a:pt x="435610" y="458469"/>
                  </a:lnTo>
                  <a:lnTo>
                    <a:pt x="458469" y="458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41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3716019" y="4044949"/>
              <a:ext cx="435609" cy="435609"/>
            </a:xfrm>
            <a:custGeom>
              <a:avLst/>
              <a:gdLst/>
              <a:ahLst/>
              <a:cxnLst/>
              <a:rect l="l" t="t" r="r" b="b"/>
              <a:pathLst>
                <a:path w="435610" h="435610">
                  <a:moveTo>
                    <a:pt x="0" y="0"/>
                  </a:moveTo>
                  <a:lnTo>
                    <a:pt x="0" y="21590"/>
                  </a:lnTo>
                  <a:lnTo>
                    <a:pt x="414019" y="435610"/>
                  </a:lnTo>
                  <a:lnTo>
                    <a:pt x="435610" y="4356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0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3716019" y="4066539"/>
              <a:ext cx="414020" cy="414020"/>
            </a:xfrm>
            <a:custGeom>
              <a:avLst/>
              <a:gdLst/>
              <a:ahLst/>
              <a:cxnLst/>
              <a:rect l="l" t="t" r="r" b="b"/>
              <a:pathLst>
                <a:path w="414020" h="414020">
                  <a:moveTo>
                    <a:pt x="0" y="0"/>
                  </a:moveTo>
                  <a:lnTo>
                    <a:pt x="0" y="21589"/>
                  </a:lnTo>
                  <a:lnTo>
                    <a:pt x="392429" y="414019"/>
                  </a:lnTo>
                  <a:lnTo>
                    <a:pt x="414019" y="4140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0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3716019" y="4088129"/>
              <a:ext cx="392430" cy="392430"/>
            </a:xfrm>
            <a:custGeom>
              <a:avLst/>
              <a:gdLst/>
              <a:ahLst/>
              <a:cxnLst/>
              <a:rect l="l" t="t" r="r" b="b"/>
              <a:pathLst>
                <a:path w="392429" h="392429">
                  <a:moveTo>
                    <a:pt x="0" y="0"/>
                  </a:moveTo>
                  <a:lnTo>
                    <a:pt x="0" y="21589"/>
                  </a:lnTo>
                  <a:lnTo>
                    <a:pt x="370839" y="392429"/>
                  </a:lnTo>
                  <a:lnTo>
                    <a:pt x="392429" y="392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3F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3716019" y="4109719"/>
              <a:ext cx="370840" cy="370840"/>
            </a:xfrm>
            <a:custGeom>
              <a:avLst/>
              <a:gdLst/>
              <a:ahLst/>
              <a:cxnLst/>
              <a:rect l="l" t="t" r="r" b="b"/>
              <a:pathLst>
                <a:path w="370839" h="370839">
                  <a:moveTo>
                    <a:pt x="0" y="0"/>
                  </a:moveTo>
                  <a:lnTo>
                    <a:pt x="0" y="21959"/>
                  </a:lnTo>
                  <a:lnTo>
                    <a:pt x="348614" y="370839"/>
                  </a:lnTo>
                  <a:lnTo>
                    <a:pt x="370839" y="3708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3E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3716019" y="4131679"/>
              <a:ext cx="348615" cy="349250"/>
            </a:xfrm>
            <a:custGeom>
              <a:avLst/>
              <a:gdLst/>
              <a:ahLst/>
              <a:cxnLst/>
              <a:rect l="l" t="t" r="r" b="b"/>
              <a:pathLst>
                <a:path w="348614" h="349250">
                  <a:moveTo>
                    <a:pt x="0" y="0"/>
                  </a:moveTo>
                  <a:lnTo>
                    <a:pt x="0" y="22490"/>
                  </a:lnTo>
                  <a:lnTo>
                    <a:pt x="326389" y="348880"/>
                  </a:lnTo>
                  <a:lnTo>
                    <a:pt x="348614" y="348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3E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3716019" y="4154169"/>
              <a:ext cx="326390" cy="326390"/>
            </a:xfrm>
            <a:custGeom>
              <a:avLst/>
              <a:gdLst/>
              <a:ahLst/>
              <a:cxnLst/>
              <a:rect l="l" t="t" r="r" b="b"/>
              <a:pathLst>
                <a:path w="326389" h="326389">
                  <a:moveTo>
                    <a:pt x="0" y="0"/>
                  </a:moveTo>
                  <a:lnTo>
                    <a:pt x="0" y="20705"/>
                  </a:lnTo>
                  <a:lnTo>
                    <a:pt x="305451" y="326389"/>
                  </a:lnTo>
                  <a:lnTo>
                    <a:pt x="326389" y="326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3D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3716019" y="4174875"/>
              <a:ext cx="306070" cy="306070"/>
            </a:xfrm>
            <a:custGeom>
              <a:avLst/>
              <a:gdLst/>
              <a:ahLst/>
              <a:cxnLst/>
              <a:rect l="l" t="t" r="r" b="b"/>
              <a:pathLst>
                <a:path w="306070" h="306070">
                  <a:moveTo>
                    <a:pt x="0" y="0"/>
                  </a:moveTo>
                  <a:lnTo>
                    <a:pt x="0" y="22474"/>
                  </a:lnTo>
                  <a:lnTo>
                    <a:pt x="283210" y="305684"/>
                  </a:lnTo>
                  <a:lnTo>
                    <a:pt x="305451" y="3056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3C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3716019" y="4197349"/>
              <a:ext cx="283210" cy="283210"/>
            </a:xfrm>
            <a:custGeom>
              <a:avLst/>
              <a:gdLst/>
              <a:ahLst/>
              <a:cxnLst/>
              <a:rect l="l" t="t" r="r" b="b"/>
              <a:pathLst>
                <a:path w="283210" h="283210">
                  <a:moveTo>
                    <a:pt x="0" y="0"/>
                  </a:moveTo>
                  <a:lnTo>
                    <a:pt x="0" y="22456"/>
                  </a:lnTo>
                  <a:lnTo>
                    <a:pt x="260951" y="283210"/>
                  </a:lnTo>
                  <a:lnTo>
                    <a:pt x="283210" y="2832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3C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3716019" y="4219806"/>
              <a:ext cx="260985" cy="260985"/>
            </a:xfrm>
            <a:custGeom>
              <a:avLst/>
              <a:gdLst/>
              <a:ahLst/>
              <a:cxnLst/>
              <a:rect l="l" t="t" r="r" b="b"/>
              <a:pathLst>
                <a:path w="260985" h="260985">
                  <a:moveTo>
                    <a:pt x="0" y="0"/>
                  </a:moveTo>
                  <a:lnTo>
                    <a:pt x="0" y="20723"/>
                  </a:lnTo>
                  <a:lnTo>
                    <a:pt x="240029" y="260753"/>
                  </a:lnTo>
                  <a:lnTo>
                    <a:pt x="260951" y="260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3716019" y="4240529"/>
              <a:ext cx="240029" cy="2400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3716019" y="3162299"/>
              <a:ext cx="2015489" cy="1316990"/>
            </a:xfrm>
            <a:custGeom>
              <a:avLst/>
              <a:gdLst/>
              <a:ahLst/>
              <a:cxnLst/>
              <a:rect l="l" t="t" r="r" b="b"/>
              <a:pathLst>
                <a:path w="2015489" h="1316989">
                  <a:moveTo>
                    <a:pt x="1008379" y="1316989"/>
                  </a:moveTo>
                  <a:lnTo>
                    <a:pt x="0" y="1316989"/>
                  </a:lnTo>
                  <a:lnTo>
                    <a:pt x="0" y="0"/>
                  </a:lnTo>
                  <a:lnTo>
                    <a:pt x="2015489" y="0"/>
                  </a:lnTo>
                  <a:lnTo>
                    <a:pt x="2015489" y="1316989"/>
                  </a:lnTo>
                  <a:lnTo>
                    <a:pt x="1008379" y="1316989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6" name="object 676"/>
          <p:cNvSpPr txBox="1"/>
          <p:nvPr/>
        </p:nvSpPr>
        <p:spPr>
          <a:xfrm>
            <a:off x="4953404" y="3162300"/>
            <a:ext cx="2686619" cy="679673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539750" marR="67945" indent="-462280">
              <a:lnSpc>
                <a:spcPct val="100000"/>
              </a:lnSpc>
            </a:pPr>
            <a:r>
              <a:rPr sz="2000" b="1" spc="1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2000" b="1" spc="-1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b="1" dirty="0">
                <a:latin typeface="Times New Roman" pitchFamily="18" charset="0"/>
                <a:cs typeface="Times New Roman" pitchFamily="18" charset="0"/>
              </a:rPr>
              <a:t>ma</a:t>
            </a:r>
            <a:r>
              <a:rPr sz="2000" b="1" spc="-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z="20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b="1" spc="-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z="2000" b="1" spc="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z="2000" b="1" spc="-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z="20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z="2000" b="1" spc="-5" dirty="0">
                <a:latin typeface="Times New Roman" pitchFamily="18" charset="0"/>
                <a:cs typeface="Times New Roman" pitchFamily="18" charset="0"/>
              </a:rPr>
              <a:t>ti</a:t>
            </a:r>
            <a:r>
              <a:rPr sz="2000" b="1" dirty="0">
                <a:latin typeface="Times New Roman" pitchFamily="18" charset="0"/>
                <a:cs typeface="Times New Roman" pitchFamily="18" charset="0"/>
              </a:rPr>
              <a:t>c  </a:t>
            </a:r>
            <a:r>
              <a:rPr sz="2000" b="1" spc="-5" dirty="0">
                <a:latin typeface="Times New Roman" pitchFamily="18" charset="0"/>
                <a:cs typeface="Times New Roman" pitchFamily="18" charset="0"/>
              </a:rPr>
              <a:t>System</a:t>
            </a:r>
            <a:endParaRPr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0636" y="440690"/>
            <a:ext cx="672755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CELLULAR</a:t>
            </a:r>
            <a:r>
              <a:rPr lang="en-US" sz="2000" b="1" u="sng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COMPONENTS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" name="object 3"/>
          <p:cNvGrpSpPr/>
          <p:nvPr/>
        </p:nvGrpSpPr>
        <p:grpSpPr>
          <a:xfrm>
            <a:off x="2423798" y="2280603"/>
            <a:ext cx="6534565" cy="3719195"/>
            <a:chOff x="1818322" y="2280602"/>
            <a:chExt cx="4902200" cy="3719195"/>
          </a:xfrm>
        </p:grpSpPr>
        <p:sp>
          <p:nvSpPr>
            <p:cNvPr id="4" name="object 4"/>
            <p:cNvSpPr/>
            <p:nvPr/>
          </p:nvSpPr>
          <p:spPr>
            <a:xfrm>
              <a:off x="4342130" y="5714999"/>
              <a:ext cx="1145540" cy="270510"/>
            </a:xfrm>
            <a:custGeom>
              <a:avLst/>
              <a:gdLst/>
              <a:ahLst/>
              <a:cxnLst/>
              <a:rect l="l" t="t" r="r" b="b"/>
              <a:pathLst>
                <a:path w="1145539" h="270510">
                  <a:moveTo>
                    <a:pt x="1145540" y="270509"/>
                  </a:moveTo>
                  <a:lnTo>
                    <a:pt x="0" y="270509"/>
                  </a:lnTo>
                  <a:lnTo>
                    <a:pt x="0" y="0"/>
                  </a:lnTo>
                </a:path>
              </a:pathLst>
            </a:custGeom>
            <a:ln w="2839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18130" y="4406900"/>
              <a:ext cx="1270" cy="774700"/>
            </a:xfrm>
            <a:custGeom>
              <a:avLst/>
              <a:gdLst/>
              <a:ahLst/>
              <a:cxnLst/>
              <a:rect l="l" t="t" r="r" b="b"/>
              <a:pathLst>
                <a:path w="1269" h="774700">
                  <a:moveTo>
                    <a:pt x="634" y="-14196"/>
                  </a:moveTo>
                  <a:lnTo>
                    <a:pt x="634" y="788896"/>
                  </a:lnTo>
                </a:path>
              </a:pathLst>
            </a:custGeom>
            <a:ln w="2966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04330" y="3351529"/>
              <a:ext cx="1270" cy="458470"/>
            </a:xfrm>
            <a:custGeom>
              <a:avLst/>
              <a:gdLst/>
              <a:ahLst/>
              <a:cxnLst/>
              <a:rect l="l" t="t" r="r" b="b"/>
              <a:pathLst>
                <a:path w="1270" h="458470">
                  <a:moveTo>
                    <a:pt x="635" y="-14196"/>
                  </a:moveTo>
                  <a:lnTo>
                    <a:pt x="635" y="472666"/>
                  </a:lnTo>
                </a:path>
              </a:pathLst>
            </a:custGeom>
            <a:ln w="2966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8130" y="3351529"/>
              <a:ext cx="1270" cy="534670"/>
            </a:xfrm>
            <a:custGeom>
              <a:avLst/>
              <a:gdLst/>
              <a:ahLst/>
              <a:cxnLst/>
              <a:rect l="l" t="t" r="r" b="b"/>
              <a:pathLst>
                <a:path w="1269" h="534670">
                  <a:moveTo>
                    <a:pt x="634" y="-14196"/>
                  </a:moveTo>
                  <a:lnTo>
                    <a:pt x="634" y="548866"/>
                  </a:lnTo>
                </a:path>
              </a:pathLst>
            </a:custGeom>
            <a:ln w="2966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32610" y="2294889"/>
              <a:ext cx="4871720" cy="3191510"/>
            </a:xfrm>
            <a:custGeom>
              <a:avLst/>
              <a:gdLst/>
              <a:ahLst/>
              <a:cxnLst/>
              <a:rect l="l" t="t" r="r" b="b"/>
              <a:pathLst>
                <a:path w="4871720" h="3191510">
                  <a:moveTo>
                    <a:pt x="4871720" y="500380"/>
                  </a:moveTo>
                  <a:lnTo>
                    <a:pt x="4871720" y="250189"/>
                  </a:lnTo>
                  <a:lnTo>
                    <a:pt x="2900679" y="250189"/>
                  </a:lnTo>
                  <a:lnTo>
                    <a:pt x="2900679" y="0"/>
                  </a:lnTo>
                </a:path>
                <a:path w="4871720" h="3191510">
                  <a:moveTo>
                    <a:pt x="985519" y="524510"/>
                  </a:moveTo>
                  <a:lnTo>
                    <a:pt x="985519" y="261620"/>
                  </a:lnTo>
                  <a:lnTo>
                    <a:pt x="2900679" y="261620"/>
                  </a:lnTo>
                  <a:lnTo>
                    <a:pt x="2900679" y="0"/>
                  </a:lnTo>
                </a:path>
                <a:path w="4871720" h="3191510">
                  <a:moveTo>
                    <a:pt x="299719" y="3191510"/>
                  </a:moveTo>
                  <a:lnTo>
                    <a:pt x="0" y="3191510"/>
                  </a:lnTo>
                </a:path>
                <a:path w="4871720" h="3191510">
                  <a:moveTo>
                    <a:pt x="1671319" y="3191510"/>
                  </a:moveTo>
                  <a:lnTo>
                    <a:pt x="1977389" y="3191510"/>
                  </a:lnTo>
                </a:path>
              </a:pathLst>
            </a:custGeom>
            <a:ln w="2839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078677" y="1676400"/>
            <a:ext cx="2461465" cy="489236"/>
          </a:xfrm>
          <a:prstGeom prst="rect">
            <a:avLst/>
          </a:prstGeom>
          <a:solidFill>
            <a:srgbClr val="0098CC"/>
          </a:solidFill>
          <a:ln w="9344">
            <a:solidFill>
              <a:srgbClr val="FFFFF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marL="97155" algn="ctr">
              <a:lnSpc>
                <a:spcPct val="100000"/>
              </a:lnSpc>
            </a:pPr>
            <a:r>
              <a:rPr dirty="0">
                <a:latin typeface="Times New Roman" pitchFamily="18" charset="0"/>
                <a:cs typeface="Times New Roman" pitchFamily="18" charset="0"/>
              </a:rPr>
              <a:t>Pluripotent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Stem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Cell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823668" y="2813368"/>
            <a:ext cx="3867413" cy="542925"/>
            <a:chOff x="1368107" y="2813367"/>
            <a:chExt cx="2901315" cy="542925"/>
          </a:xfrm>
        </p:grpSpPr>
        <p:sp>
          <p:nvSpPr>
            <p:cNvPr id="11" name="object 11"/>
            <p:cNvSpPr/>
            <p:nvPr/>
          </p:nvSpPr>
          <p:spPr>
            <a:xfrm>
              <a:off x="1372869" y="2818129"/>
              <a:ext cx="2891790" cy="533400"/>
            </a:xfrm>
            <a:custGeom>
              <a:avLst/>
              <a:gdLst/>
              <a:ahLst/>
              <a:cxnLst/>
              <a:rect l="l" t="t" r="r" b="b"/>
              <a:pathLst>
                <a:path w="2891790" h="533400">
                  <a:moveTo>
                    <a:pt x="2802890" y="0"/>
                  </a:moveTo>
                  <a:lnTo>
                    <a:pt x="88900" y="0"/>
                  </a:lnTo>
                  <a:lnTo>
                    <a:pt x="55721" y="7639"/>
                  </a:lnTo>
                  <a:lnTo>
                    <a:pt x="27305" y="27781"/>
                  </a:lnTo>
                  <a:lnTo>
                    <a:pt x="7461" y="56257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7461" y="477142"/>
                  </a:lnTo>
                  <a:lnTo>
                    <a:pt x="27305" y="505618"/>
                  </a:lnTo>
                  <a:lnTo>
                    <a:pt x="55721" y="525760"/>
                  </a:lnTo>
                  <a:lnTo>
                    <a:pt x="88900" y="533400"/>
                  </a:lnTo>
                  <a:lnTo>
                    <a:pt x="2802890" y="533400"/>
                  </a:lnTo>
                  <a:lnTo>
                    <a:pt x="2835532" y="525760"/>
                  </a:lnTo>
                  <a:lnTo>
                    <a:pt x="2864008" y="505618"/>
                  </a:lnTo>
                  <a:lnTo>
                    <a:pt x="2884150" y="477142"/>
                  </a:lnTo>
                  <a:lnTo>
                    <a:pt x="2891790" y="444500"/>
                  </a:lnTo>
                  <a:lnTo>
                    <a:pt x="2891790" y="88900"/>
                  </a:lnTo>
                  <a:lnTo>
                    <a:pt x="2884150" y="56257"/>
                  </a:lnTo>
                  <a:lnTo>
                    <a:pt x="2864008" y="27781"/>
                  </a:lnTo>
                  <a:lnTo>
                    <a:pt x="2835532" y="7639"/>
                  </a:lnTo>
                  <a:lnTo>
                    <a:pt x="280289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72869" y="2818129"/>
              <a:ext cx="2891790" cy="533400"/>
            </a:xfrm>
            <a:custGeom>
              <a:avLst/>
              <a:gdLst/>
              <a:ahLst/>
              <a:cxnLst/>
              <a:rect l="l" t="t" r="r" b="b"/>
              <a:pathLst>
                <a:path w="2891790" h="533400">
                  <a:moveTo>
                    <a:pt x="88900" y="0"/>
                  </a:moveTo>
                  <a:lnTo>
                    <a:pt x="55721" y="7639"/>
                  </a:lnTo>
                  <a:lnTo>
                    <a:pt x="27305" y="27781"/>
                  </a:lnTo>
                  <a:lnTo>
                    <a:pt x="7461" y="56257"/>
                  </a:lnTo>
                  <a:lnTo>
                    <a:pt x="0" y="88900"/>
                  </a:lnTo>
                  <a:lnTo>
                    <a:pt x="0" y="444500"/>
                  </a:lnTo>
                  <a:lnTo>
                    <a:pt x="7461" y="477142"/>
                  </a:lnTo>
                  <a:lnTo>
                    <a:pt x="27305" y="505618"/>
                  </a:lnTo>
                  <a:lnTo>
                    <a:pt x="55721" y="525760"/>
                  </a:lnTo>
                  <a:lnTo>
                    <a:pt x="88900" y="533400"/>
                  </a:lnTo>
                  <a:lnTo>
                    <a:pt x="2802890" y="533400"/>
                  </a:lnTo>
                  <a:lnTo>
                    <a:pt x="2835532" y="525760"/>
                  </a:lnTo>
                  <a:lnTo>
                    <a:pt x="2864008" y="505618"/>
                  </a:lnTo>
                  <a:lnTo>
                    <a:pt x="2884150" y="477142"/>
                  </a:lnTo>
                  <a:lnTo>
                    <a:pt x="2891790" y="444500"/>
                  </a:lnTo>
                  <a:lnTo>
                    <a:pt x="2891790" y="88900"/>
                  </a:lnTo>
                  <a:lnTo>
                    <a:pt x="2884150" y="56257"/>
                  </a:lnTo>
                  <a:lnTo>
                    <a:pt x="2864008" y="27781"/>
                  </a:lnTo>
                  <a:lnTo>
                    <a:pt x="2835532" y="7639"/>
                  </a:lnTo>
                  <a:lnTo>
                    <a:pt x="2802890" y="0"/>
                  </a:lnTo>
                  <a:lnTo>
                    <a:pt x="8890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712012" y="2858770"/>
            <a:ext cx="208902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1320" marR="5080" indent="-3886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itchFamily="18" charset="0"/>
                <a:cs typeface="Times New Roman" pitchFamily="18" charset="0"/>
              </a:rPr>
              <a:t>Myeloid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Multipotent  Stem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Cells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102107" y="2790508"/>
            <a:ext cx="3671037" cy="565785"/>
            <a:chOff x="5327967" y="2790507"/>
            <a:chExt cx="2753995" cy="565785"/>
          </a:xfrm>
        </p:grpSpPr>
        <p:sp>
          <p:nvSpPr>
            <p:cNvPr id="15" name="object 15"/>
            <p:cNvSpPr/>
            <p:nvPr/>
          </p:nvSpPr>
          <p:spPr>
            <a:xfrm>
              <a:off x="5332729" y="2795270"/>
              <a:ext cx="2744470" cy="556260"/>
            </a:xfrm>
            <a:custGeom>
              <a:avLst/>
              <a:gdLst/>
              <a:ahLst/>
              <a:cxnLst/>
              <a:rect l="l" t="t" r="r" b="b"/>
              <a:pathLst>
                <a:path w="2744470" h="556260">
                  <a:moveTo>
                    <a:pt x="2650490" y="0"/>
                  </a:moveTo>
                  <a:lnTo>
                    <a:pt x="92710" y="0"/>
                  </a:lnTo>
                  <a:lnTo>
                    <a:pt x="58935" y="7877"/>
                  </a:lnTo>
                  <a:lnTo>
                    <a:pt x="29210" y="28733"/>
                  </a:lnTo>
                  <a:lnTo>
                    <a:pt x="8056" y="58400"/>
                  </a:lnTo>
                  <a:lnTo>
                    <a:pt x="0" y="92709"/>
                  </a:lnTo>
                  <a:lnTo>
                    <a:pt x="0" y="463550"/>
                  </a:lnTo>
                  <a:lnTo>
                    <a:pt x="8056" y="497324"/>
                  </a:lnTo>
                  <a:lnTo>
                    <a:pt x="29210" y="527049"/>
                  </a:lnTo>
                  <a:lnTo>
                    <a:pt x="58935" y="548203"/>
                  </a:lnTo>
                  <a:lnTo>
                    <a:pt x="92710" y="556259"/>
                  </a:lnTo>
                  <a:lnTo>
                    <a:pt x="2650490" y="556259"/>
                  </a:lnTo>
                  <a:lnTo>
                    <a:pt x="2684998" y="548203"/>
                  </a:lnTo>
                  <a:lnTo>
                    <a:pt x="2715101" y="527050"/>
                  </a:lnTo>
                  <a:lnTo>
                    <a:pt x="2736393" y="497324"/>
                  </a:lnTo>
                  <a:lnTo>
                    <a:pt x="2744470" y="463550"/>
                  </a:lnTo>
                  <a:lnTo>
                    <a:pt x="2744470" y="92709"/>
                  </a:lnTo>
                  <a:lnTo>
                    <a:pt x="2736393" y="58400"/>
                  </a:lnTo>
                  <a:lnTo>
                    <a:pt x="2715101" y="28733"/>
                  </a:lnTo>
                  <a:lnTo>
                    <a:pt x="2684998" y="7877"/>
                  </a:lnTo>
                  <a:lnTo>
                    <a:pt x="265049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32729" y="2795270"/>
              <a:ext cx="2744470" cy="556260"/>
            </a:xfrm>
            <a:custGeom>
              <a:avLst/>
              <a:gdLst/>
              <a:ahLst/>
              <a:cxnLst/>
              <a:rect l="l" t="t" r="r" b="b"/>
              <a:pathLst>
                <a:path w="2744470" h="556260">
                  <a:moveTo>
                    <a:pt x="92710" y="0"/>
                  </a:moveTo>
                  <a:lnTo>
                    <a:pt x="58935" y="7877"/>
                  </a:lnTo>
                  <a:lnTo>
                    <a:pt x="29210" y="28733"/>
                  </a:lnTo>
                  <a:lnTo>
                    <a:pt x="8056" y="58400"/>
                  </a:lnTo>
                  <a:lnTo>
                    <a:pt x="0" y="92709"/>
                  </a:lnTo>
                  <a:lnTo>
                    <a:pt x="0" y="463550"/>
                  </a:lnTo>
                  <a:lnTo>
                    <a:pt x="8056" y="497324"/>
                  </a:lnTo>
                  <a:lnTo>
                    <a:pt x="29210" y="527049"/>
                  </a:lnTo>
                  <a:lnTo>
                    <a:pt x="58935" y="548203"/>
                  </a:lnTo>
                  <a:lnTo>
                    <a:pt x="92710" y="556259"/>
                  </a:lnTo>
                  <a:lnTo>
                    <a:pt x="2650490" y="556259"/>
                  </a:lnTo>
                  <a:lnTo>
                    <a:pt x="2684998" y="548203"/>
                  </a:lnTo>
                  <a:lnTo>
                    <a:pt x="2715101" y="527050"/>
                  </a:lnTo>
                  <a:lnTo>
                    <a:pt x="2736393" y="497324"/>
                  </a:lnTo>
                  <a:lnTo>
                    <a:pt x="2744470" y="463550"/>
                  </a:lnTo>
                  <a:lnTo>
                    <a:pt x="2744470" y="92709"/>
                  </a:lnTo>
                  <a:lnTo>
                    <a:pt x="2736393" y="58400"/>
                  </a:lnTo>
                  <a:lnTo>
                    <a:pt x="2715101" y="28733"/>
                  </a:lnTo>
                  <a:lnTo>
                    <a:pt x="2684998" y="7877"/>
                  </a:lnTo>
                  <a:lnTo>
                    <a:pt x="2650490" y="0"/>
                  </a:lnTo>
                  <a:lnTo>
                    <a:pt x="9271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909194" y="2847340"/>
            <a:ext cx="205601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680" marR="5080" indent="-34798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itchFamily="18" charset="0"/>
                <a:cs typeface="Times New Roman" pitchFamily="18" charset="0"/>
              </a:rPr>
              <a:t>Common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Lymphoid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Stem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Cells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32990" y="3880167"/>
            <a:ext cx="2450462" cy="531495"/>
            <a:chOff x="1900237" y="3880167"/>
            <a:chExt cx="1838325" cy="531495"/>
          </a:xfrm>
        </p:grpSpPr>
        <p:sp>
          <p:nvSpPr>
            <p:cNvPr id="19" name="object 19"/>
            <p:cNvSpPr/>
            <p:nvPr/>
          </p:nvSpPr>
          <p:spPr>
            <a:xfrm>
              <a:off x="1905000" y="3884929"/>
              <a:ext cx="1828800" cy="521970"/>
            </a:xfrm>
            <a:custGeom>
              <a:avLst/>
              <a:gdLst/>
              <a:ahLst/>
              <a:cxnLst/>
              <a:rect l="l" t="t" r="r" b="b"/>
              <a:pathLst>
                <a:path w="1828800" h="521970">
                  <a:moveTo>
                    <a:pt x="1741170" y="0"/>
                  </a:moveTo>
                  <a:lnTo>
                    <a:pt x="86360" y="0"/>
                  </a:lnTo>
                  <a:lnTo>
                    <a:pt x="54649" y="7441"/>
                  </a:lnTo>
                  <a:lnTo>
                    <a:pt x="26987" y="27146"/>
                  </a:lnTo>
                  <a:lnTo>
                    <a:pt x="7421" y="55185"/>
                  </a:lnTo>
                  <a:lnTo>
                    <a:pt x="0" y="87630"/>
                  </a:lnTo>
                  <a:lnTo>
                    <a:pt x="0" y="434340"/>
                  </a:lnTo>
                  <a:lnTo>
                    <a:pt x="7421" y="466784"/>
                  </a:lnTo>
                  <a:lnTo>
                    <a:pt x="26987" y="494823"/>
                  </a:lnTo>
                  <a:lnTo>
                    <a:pt x="54649" y="514528"/>
                  </a:lnTo>
                  <a:lnTo>
                    <a:pt x="86360" y="521970"/>
                  </a:lnTo>
                  <a:lnTo>
                    <a:pt x="1741170" y="521970"/>
                  </a:lnTo>
                  <a:lnTo>
                    <a:pt x="1773614" y="514528"/>
                  </a:lnTo>
                  <a:lnTo>
                    <a:pt x="1801653" y="494823"/>
                  </a:lnTo>
                  <a:lnTo>
                    <a:pt x="1821358" y="466784"/>
                  </a:lnTo>
                  <a:lnTo>
                    <a:pt x="1828800" y="434340"/>
                  </a:lnTo>
                  <a:lnTo>
                    <a:pt x="1828800" y="87630"/>
                  </a:lnTo>
                  <a:lnTo>
                    <a:pt x="1821358" y="55185"/>
                  </a:lnTo>
                  <a:lnTo>
                    <a:pt x="1801653" y="27146"/>
                  </a:lnTo>
                  <a:lnTo>
                    <a:pt x="1773614" y="7441"/>
                  </a:lnTo>
                  <a:lnTo>
                    <a:pt x="174117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05000" y="3884929"/>
              <a:ext cx="1828800" cy="521970"/>
            </a:xfrm>
            <a:custGeom>
              <a:avLst/>
              <a:gdLst/>
              <a:ahLst/>
              <a:cxnLst/>
              <a:rect l="l" t="t" r="r" b="b"/>
              <a:pathLst>
                <a:path w="1828800" h="521970">
                  <a:moveTo>
                    <a:pt x="86360" y="0"/>
                  </a:moveTo>
                  <a:lnTo>
                    <a:pt x="54649" y="7441"/>
                  </a:lnTo>
                  <a:lnTo>
                    <a:pt x="26987" y="27146"/>
                  </a:lnTo>
                  <a:lnTo>
                    <a:pt x="7421" y="55185"/>
                  </a:lnTo>
                  <a:lnTo>
                    <a:pt x="0" y="87630"/>
                  </a:lnTo>
                  <a:lnTo>
                    <a:pt x="0" y="434340"/>
                  </a:lnTo>
                  <a:lnTo>
                    <a:pt x="7421" y="466784"/>
                  </a:lnTo>
                  <a:lnTo>
                    <a:pt x="26987" y="494823"/>
                  </a:lnTo>
                  <a:lnTo>
                    <a:pt x="54649" y="514528"/>
                  </a:lnTo>
                  <a:lnTo>
                    <a:pt x="86360" y="521970"/>
                  </a:lnTo>
                  <a:lnTo>
                    <a:pt x="1741170" y="521970"/>
                  </a:lnTo>
                  <a:lnTo>
                    <a:pt x="1773614" y="514528"/>
                  </a:lnTo>
                  <a:lnTo>
                    <a:pt x="1801653" y="494823"/>
                  </a:lnTo>
                  <a:lnTo>
                    <a:pt x="1821358" y="466784"/>
                  </a:lnTo>
                  <a:lnTo>
                    <a:pt x="1828800" y="434340"/>
                  </a:lnTo>
                  <a:lnTo>
                    <a:pt x="1828800" y="87630"/>
                  </a:lnTo>
                  <a:lnTo>
                    <a:pt x="1821358" y="55185"/>
                  </a:lnTo>
                  <a:lnTo>
                    <a:pt x="1801653" y="27146"/>
                  </a:lnTo>
                  <a:lnTo>
                    <a:pt x="1773614" y="7441"/>
                  </a:lnTo>
                  <a:lnTo>
                    <a:pt x="1741170" y="0"/>
                  </a:lnTo>
                  <a:lnTo>
                    <a:pt x="8636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174173" y="3920490"/>
            <a:ext cx="122734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191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itchFamily="18" charset="0"/>
                <a:cs typeface="Times New Roman" pitchFamily="18" charset="0"/>
              </a:rPr>
              <a:t>Unipotent 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og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to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04666" y="3805238"/>
            <a:ext cx="9560610" cy="2143125"/>
            <a:chOff x="528637" y="3805237"/>
            <a:chExt cx="7172325" cy="2143125"/>
          </a:xfrm>
        </p:grpSpPr>
        <p:sp>
          <p:nvSpPr>
            <p:cNvPr id="23" name="object 23"/>
            <p:cNvSpPr/>
            <p:nvPr/>
          </p:nvSpPr>
          <p:spPr>
            <a:xfrm>
              <a:off x="533400" y="5029200"/>
              <a:ext cx="1297940" cy="914400"/>
            </a:xfrm>
            <a:custGeom>
              <a:avLst/>
              <a:gdLst/>
              <a:ahLst/>
              <a:cxnLst/>
              <a:rect l="l" t="t" r="r" b="b"/>
              <a:pathLst>
                <a:path w="1297939" h="914400">
                  <a:moveTo>
                    <a:pt x="1145539" y="0"/>
                  </a:moveTo>
                  <a:lnTo>
                    <a:pt x="152400" y="0"/>
                  </a:lnTo>
                  <a:lnTo>
                    <a:pt x="107289" y="8534"/>
                  </a:lnTo>
                  <a:lnTo>
                    <a:pt x="65836" y="31699"/>
                  </a:lnTo>
                  <a:lnTo>
                    <a:pt x="31699" y="65836"/>
                  </a:lnTo>
                  <a:lnTo>
                    <a:pt x="8534" y="107289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8534" y="807110"/>
                  </a:lnTo>
                  <a:lnTo>
                    <a:pt x="31699" y="848563"/>
                  </a:lnTo>
                  <a:lnTo>
                    <a:pt x="65836" y="882700"/>
                  </a:lnTo>
                  <a:lnTo>
                    <a:pt x="107289" y="905865"/>
                  </a:lnTo>
                  <a:lnTo>
                    <a:pt x="152400" y="914400"/>
                  </a:lnTo>
                  <a:lnTo>
                    <a:pt x="1145539" y="914400"/>
                  </a:lnTo>
                  <a:lnTo>
                    <a:pt x="1190650" y="905865"/>
                  </a:lnTo>
                  <a:lnTo>
                    <a:pt x="1232103" y="882700"/>
                  </a:lnTo>
                  <a:lnTo>
                    <a:pt x="1266240" y="848563"/>
                  </a:lnTo>
                  <a:lnTo>
                    <a:pt x="1289405" y="807110"/>
                  </a:lnTo>
                  <a:lnTo>
                    <a:pt x="1297939" y="762000"/>
                  </a:lnTo>
                  <a:lnTo>
                    <a:pt x="1297939" y="152400"/>
                  </a:lnTo>
                  <a:lnTo>
                    <a:pt x="1289405" y="107289"/>
                  </a:lnTo>
                  <a:lnTo>
                    <a:pt x="1266240" y="65836"/>
                  </a:lnTo>
                  <a:lnTo>
                    <a:pt x="1232103" y="31699"/>
                  </a:lnTo>
                  <a:lnTo>
                    <a:pt x="1190650" y="8534"/>
                  </a:lnTo>
                  <a:lnTo>
                    <a:pt x="1145539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3400" y="5029200"/>
              <a:ext cx="1297940" cy="914400"/>
            </a:xfrm>
            <a:custGeom>
              <a:avLst/>
              <a:gdLst/>
              <a:ahLst/>
              <a:cxnLst/>
              <a:rect l="l" t="t" r="r" b="b"/>
              <a:pathLst>
                <a:path w="1297939" h="914400">
                  <a:moveTo>
                    <a:pt x="152400" y="0"/>
                  </a:moveTo>
                  <a:lnTo>
                    <a:pt x="107289" y="8534"/>
                  </a:lnTo>
                  <a:lnTo>
                    <a:pt x="65836" y="31699"/>
                  </a:lnTo>
                  <a:lnTo>
                    <a:pt x="31699" y="65836"/>
                  </a:lnTo>
                  <a:lnTo>
                    <a:pt x="8534" y="107289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8534" y="807110"/>
                  </a:lnTo>
                  <a:lnTo>
                    <a:pt x="31699" y="848563"/>
                  </a:lnTo>
                  <a:lnTo>
                    <a:pt x="65836" y="882700"/>
                  </a:lnTo>
                  <a:lnTo>
                    <a:pt x="107289" y="905865"/>
                  </a:lnTo>
                  <a:lnTo>
                    <a:pt x="152400" y="914400"/>
                  </a:lnTo>
                  <a:lnTo>
                    <a:pt x="1145539" y="914400"/>
                  </a:lnTo>
                  <a:lnTo>
                    <a:pt x="1190650" y="905865"/>
                  </a:lnTo>
                  <a:lnTo>
                    <a:pt x="1232103" y="882700"/>
                  </a:lnTo>
                  <a:lnTo>
                    <a:pt x="1266240" y="848563"/>
                  </a:lnTo>
                  <a:lnTo>
                    <a:pt x="1289405" y="807110"/>
                  </a:lnTo>
                  <a:lnTo>
                    <a:pt x="1297939" y="762000"/>
                  </a:lnTo>
                  <a:lnTo>
                    <a:pt x="1297939" y="152400"/>
                  </a:lnTo>
                  <a:lnTo>
                    <a:pt x="1289405" y="107289"/>
                  </a:lnTo>
                  <a:lnTo>
                    <a:pt x="1266240" y="65836"/>
                  </a:lnTo>
                  <a:lnTo>
                    <a:pt x="1232103" y="31699"/>
                  </a:lnTo>
                  <a:lnTo>
                    <a:pt x="1190650" y="8534"/>
                  </a:lnTo>
                  <a:lnTo>
                    <a:pt x="1145539" y="0"/>
                  </a:lnTo>
                  <a:lnTo>
                    <a:pt x="15240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15000" y="3810000"/>
              <a:ext cx="1981200" cy="520700"/>
            </a:xfrm>
            <a:custGeom>
              <a:avLst/>
              <a:gdLst/>
              <a:ahLst/>
              <a:cxnLst/>
              <a:rect l="l" t="t" r="r" b="b"/>
              <a:pathLst>
                <a:path w="1981200" h="520700">
                  <a:moveTo>
                    <a:pt x="1893570" y="0"/>
                  </a:moveTo>
                  <a:lnTo>
                    <a:pt x="86360" y="0"/>
                  </a:lnTo>
                  <a:lnTo>
                    <a:pt x="54649" y="7421"/>
                  </a:lnTo>
                  <a:lnTo>
                    <a:pt x="26987" y="26987"/>
                  </a:lnTo>
                  <a:lnTo>
                    <a:pt x="7421" y="54649"/>
                  </a:lnTo>
                  <a:lnTo>
                    <a:pt x="0" y="86360"/>
                  </a:lnTo>
                  <a:lnTo>
                    <a:pt x="0" y="433069"/>
                  </a:lnTo>
                  <a:lnTo>
                    <a:pt x="7421" y="465514"/>
                  </a:lnTo>
                  <a:lnTo>
                    <a:pt x="26987" y="493553"/>
                  </a:lnTo>
                  <a:lnTo>
                    <a:pt x="54649" y="513258"/>
                  </a:lnTo>
                  <a:lnTo>
                    <a:pt x="86360" y="520700"/>
                  </a:lnTo>
                  <a:lnTo>
                    <a:pt x="1893570" y="520700"/>
                  </a:lnTo>
                  <a:lnTo>
                    <a:pt x="1925478" y="513258"/>
                  </a:lnTo>
                  <a:lnTo>
                    <a:pt x="1953577" y="493553"/>
                  </a:lnTo>
                  <a:lnTo>
                    <a:pt x="1973579" y="465514"/>
                  </a:lnTo>
                  <a:lnTo>
                    <a:pt x="1981200" y="433069"/>
                  </a:lnTo>
                  <a:lnTo>
                    <a:pt x="1981200" y="86360"/>
                  </a:lnTo>
                  <a:lnTo>
                    <a:pt x="1973579" y="54649"/>
                  </a:lnTo>
                  <a:lnTo>
                    <a:pt x="1953577" y="26987"/>
                  </a:lnTo>
                  <a:lnTo>
                    <a:pt x="1925478" y="7421"/>
                  </a:lnTo>
                  <a:lnTo>
                    <a:pt x="189357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15000" y="3810000"/>
              <a:ext cx="1981200" cy="520700"/>
            </a:xfrm>
            <a:custGeom>
              <a:avLst/>
              <a:gdLst/>
              <a:ahLst/>
              <a:cxnLst/>
              <a:rect l="l" t="t" r="r" b="b"/>
              <a:pathLst>
                <a:path w="1981200" h="520700">
                  <a:moveTo>
                    <a:pt x="86360" y="0"/>
                  </a:moveTo>
                  <a:lnTo>
                    <a:pt x="54649" y="7421"/>
                  </a:lnTo>
                  <a:lnTo>
                    <a:pt x="26987" y="26987"/>
                  </a:lnTo>
                  <a:lnTo>
                    <a:pt x="7421" y="54649"/>
                  </a:lnTo>
                  <a:lnTo>
                    <a:pt x="0" y="86360"/>
                  </a:lnTo>
                  <a:lnTo>
                    <a:pt x="0" y="433069"/>
                  </a:lnTo>
                  <a:lnTo>
                    <a:pt x="7421" y="465514"/>
                  </a:lnTo>
                  <a:lnTo>
                    <a:pt x="26987" y="493553"/>
                  </a:lnTo>
                  <a:lnTo>
                    <a:pt x="54649" y="513258"/>
                  </a:lnTo>
                  <a:lnTo>
                    <a:pt x="86360" y="520700"/>
                  </a:lnTo>
                  <a:lnTo>
                    <a:pt x="1893570" y="520700"/>
                  </a:lnTo>
                  <a:lnTo>
                    <a:pt x="1925478" y="513258"/>
                  </a:lnTo>
                  <a:lnTo>
                    <a:pt x="1953577" y="493553"/>
                  </a:lnTo>
                  <a:lnTo>
                    <a:pt x="1973579" y="465514"/>
                  </a:lnTo>
                  <a:lnTo>
                    <a:pt x="1981200" y="433069"/>
                  </a:lnTo>
                  <a:lnTo>
                    <a:pt x="1981200" y="86360"/>
                  </a:lnTo>
                  <a:lnTo>
                    <a:pt x="1973579" y="54649"/>
                  </a:lnTo>
                  <a:lnTo>
                    <a:pt x="1953577" y="26987"/>
                  </a:lnTo>
                  <a:lnTo>
                    <a:pt x="1925478" y="7421"/>
                  </a:lnTo>
                  <a:lnTo>
                    <a:pt x="1893570" y="0"/>
                  </a:lnTo>
                  <a:lnTo>
                    <a:pt x="8636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237614" y="3950970"/>
            <a:ext cx="14017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Lymphocytes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836018" y="5176838"/>
            <a:ext cx="3667651" cy="619125"/>
            <a:chOff x="2127567" y="5176837"/>
            <a:chExt cx="2751455" cy="619125"/>
          </a:xfrm>
        </p:grpSpPr>
        <p:sp>
          <p:nvSpPr>
            <p:cNvPr id="29" name="object 29"/>
            <p:cNvSpPr/>
            <p:nvPr/>
          </p:nvSpPr>
          <p:spPr>
            <a:xfrm>
              <a:off x="3810000" y="5257800"/>
              <a:ext cx="1064260" cy="457200"/>
            </a:xfrm>
            <a:custGeom>
              <a:avLst/>
              <a:gdLst/>
              <a:ahLst/>
              <a:cxnLst/>
              <a:rect l="l" t="t" r="r" b="b"/>
              <a:pathLst>
                <a:path w="1064260" h="457200">
                  <a:moveTo>
                    <a:pt x="986789" y="0"/>
                  </a:moveTo>
                  <a:lnTo>
                    <a:pt x="74929" y="0"/>
                  </a:lnTo>
                  <a:lnTo>
                    <a:pt x="47148" y="6548"/>
                  </a:lnTo>
                  <a:lnTo>
                    <a:pt x="23177" y="23812"/>
                  </a:lnTo>
                  <a:lnTo>
                    <a:pt x="6350" y="48220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6350" y="408979"/>
                  </a:lnTo>
                  <a:lnTo>
                    <a:pt x="23177" y="433387"/>
                  </a:lnTo>
                  <a:lnTo>
                    <a:pt x="47148" y="450651"/>
                  </a:lnTo>
                  <a:lnTo>
                    <a:pt x="74929" y="457200"/>
                  </a:lnTo>
                  <a:lnTo>
                    <a:pt x="986789" y="457200"/>
                  </a:lnTo>
                  <a:lnTo>
                    <a:pt x="1014968" y="450651"/>
                  </a:lnTo>
                  <a:lnTo>
                    <a:pt x="1039812" y="433387"/>
                  </a:lnTo>
                  <a:lnTo>
                    <a:pt x="1057513" y="408979"/>
                  </a:lnTo>
                  <a:lnTo>
                    <a:pt x="1064260" y="381000"/>
                  </a:lnTo>
                  <a:lnTo>
                    <a:pt x="1064260" y="76200"/>
                  </a:lnTo>
                  <a:lnTo>
                    <a:pt x="1057513" y="48220"/>
                  </a:lnTo>
                  <a:lnTo>
                    <a:pt x="1039812" y="23812"/>
                  </a:lnTo>
                  <a:lnTo>
                    <a:pt x="1014968" y="6548"/>
                  </a:lnTo>
                  <a:lnTo>
                    <a:pt x="986789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10000" y="5257800"/>
              <a:ext cx="1064260" cy="457200"/>
            </a:xfrm>
            <a:custGeom>
              <a:avLst/>
              <a:gdLst/>
              <a:ahLst/>
              <a:cxnLst/>
              <a:rect l="l" t="t" r="r" b="b"/>
              <a:pathLst>
                <a:path w="1064260" h="457200">
                  <a:moveTo>
                    <a:pt x="74929" y="0"/>
                  </a:moveTo>
                  <a:lnTo>
                    <a:pt x="47148" y="6548"/>
                  </a:lnTo>
                  <a:lnTo>
                    <a:pt x="23177" y="23812"/>
                  </a:lnTo>
                  <a:lnTo>
                    <a:pt x="6350" y="48220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6350" y="408979"/>
                  </a:lnTo>
                  <a:lnTo>
                    <a:pt x="23177" y="433387"/>
                  </a:lnTo>
                  <a:lnTo>
                    <a:pt x="47148" y="450651"/>
                  </a:lnTo>
                  <a:lnTo>
                    <a:pt x="74929" y="457200"/>
                  </a:lnTo>
                  <a:lnTo>
                    <a:pt x="986789" y="457200"/>
                  </a:lnTo>
                  <a:lnTo>
                    <a:pt x="1014968" y="450651"/>
                  </a:lnTo>
                  <a:lnTo>
                    <a:pt x="1039812" y="433387"/>
                  </a:lnTo>
                  <a:lnTo>
                    <a:pt x="1057513" y="408979"/>
                  </a:lnTo>
                  <a:lnTo>
                    <a:pt x="1064260" y="381000"/>
                  </a:lnTo>
                  <a:lnTo>
                    <a:pt x="1064260" y="76200"/>
                  </a:lnTo>
                  <a:lnTo>
                    <a:pt x="1057513" y="48220"/>
                  </a:lnTo>
                  <a:lnTo>
                    <a:pt x="1039812" y="23812"/>
                  </a:lnTo>
                  <a:lnTo>
                    <a:pt x="1014968" y="6548"/>
                  </a:lnTo>
                  <a:lnTo>
                    <a:pt x="986789" y="0"/>
                  </a:lnTo>
                  <a:lnTo>
                    <a:pt x="74929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32329" y="5181600"/>
              <a:ext cx="1371600" cy="609600"/>
            </a:xfrm>
            <a:custGeom>
              <a:avLst/>
              <a:gdLst/>
              <a:ahLst/>
              <a:cxnLst/>
              <a:rect l="l" t="t" r="r" b="b"/>
              <a:pathLst>
                <a:path w="1371600" h="609600">
                  <a:moveTo>
                    <a:pt x="1269999" y="0"/>
                  </a:moveTo>
                  <a:lnTo>
                    <a:pt x="101600" y="0"/>
                  </a:lnTo>
                  <a:lnTo>
                    <a:pt x="64293" y="8731"/>
                  </a:lnTo>
                  <a:lnTo>
                    <a:pt x="31750" y="31750"/>
                  </a:lnTo>
                  <a:lnTo>
                    <a:pt x="8731" y="6429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8731" y="545306"/>
                  </a:lnTo>
                  <a:lnTo>
                    <a:pt x="31750" y="577850"/>
                  </a:lnTo>
                  <a:lnTo>
                    <a:pt x="64293" y="600868"/>
                  </a:lnTo>
                  <a:lnTo>
                    <a:pt x="101600" y="609600"/>
                  </a:lnTo>
                  <a:lnTo>
                    <a:pt x="1269999" y="609600"/>
                  </a:lnTo>
                  <a:lnTo>
                    <a:pt x="1307306" y="600868"/>
                  </a:lnTo>
                  <a:lnTo>
                    <a:pt x="1339849" y="577850"/>
                  </a:lnTo>
                  <a:lnTo>
                    <a:pt x="1362868" y="545306"/>
                  </a:lnTo>
                  <a:lnTo>
                    <a:pt x="1371599" y="508000"/>
                  </a:lnTo>
                  <a:lnTo>
                    <a:pt x="1371599" y="101600"/>
                  </a:lnTo>
                  <a:lnTo>
                    <a:pt x="1362868" y="64293"/>
                  </a:lnTo>
                  <a:lnTo>
                    <a:pt x="1339849" y="31750"/>
                  </a:lnTo>
                  <a:lnTo>
                    <a:pt x="1307306" y="8731"/>
                  </a:lnTo>
                  <a:lnTo>
                    <a:pt x="1269999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32329" y="5181600"/>
              <a:ext cx="1371600" cy="609600"/>
            </a:xfrm>
            <a:custGeom>
              <a:avLst/>
              <a:gdLst/>
              <a:ahLst/>
              <a:cxnLst/>
              <a:rect l="l" t="t" r="r" b="b"/>
              <a:pathLst>
                <a:path w="1371600" h="609600">
                  <a:moveTo>
                    <a:pt x="101600" y="0"/>
                  </a:moveTo>
                  <a:lnTo>
                    <a:pt x="64293" y="8731"/>
                  </a:lnTo>
                  <a:lnTo>
                    <a:pt x="31750" y="31750"/>
                  </a:lnTo>
                  <a:lnTo>
                    <a:pt x="8731" y="64293"/>
                  </a:lnTo>
                  <a:lnTo>
                    <a:pt x="0" y="101600"/>
                  </a:lnTo>
                  <a:lnTo>
                    <a:pt x="0" y="508000"/>
                  </a:lnTo>
                  <a:lnTo>
                    <a:pt x="8731" y="545306"/>
                  </a:lnTo>
                  <a:lnTo>
                    <a:pt x="31750" y="577850"/>
                  </a:lnTo>
                  <a:lnTo>
                    <a:pt x="64293" y="600868"/>
                  </a:lnTo>
                  <a:lnTo>
                    <a:pt x="101600" y="609600"/>
                  </a:lnTo>
                  <a:lnTo>
                    <a:pt x="1269999" y="609600"/>
                  </a:lnTo>
                  <a:lnTo>
                    <a:pt x="1307306" y="600868"/>
                  </a:lnTo>
                  <a:lnTo>
                    <a:pt x="1339849" y="577850"/>
                  </a:lnTo>
                  <a:lnTo>
                    <a:pt x="1362868" y="545306"/>
                  </a:lnTo>
                  <a:lnTo>
                    <a:pt x="1371599" y="508000"/>
                  </a:lnTo>
                  <a:lnTo>
                    <a:pt x="1371599" y="101600"/>
                  </a:lnTo>
                  <a:lnTo>
                    <a:pt x="1362868" y="64293"/>
                  </a:lnTo>
                  <a:lnTo>
                    <a:pt x="1339849" y="31750"/>
                  </a:lnTo>
                  <a:lnTo>
                    <a:pt x="1307306" y="8731"/>
                  </a:lnTo>
                  <a:lnTo>
                    <a:pt x="1269999" y="0"/>
                  </a:lnTo>
                  <a:lnTo>
                    <a:pt x="10160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996420" y="5367020"/>
            <a:ext cx="152021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Thrombocytes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307067" y="5862728"/>
            <a:ext cx="1431340" cy="247015"/>
            <a:chOff x="5481727" y="5862727"/>
            <a:chExt cx="1073785" cy="247015"/>
          </a:xfrm>
        </p:grpSpPr>
        <p:sp>
          <p:nvSpPr>
            <p:cNvPr id="35" name="object 35"/>
            <p:cNvSpPr/>
            <p:nvPr/>
          </p:nvSpPr>
          <p:spPr>
            <a:xfrm>
              <a:off x="5486400" y="5867400"/>
              <a:ext cx="1064260" cy="237490"/>
            </a:xfrm>
            <a:custGeom>
              <a:avLst/>
              <a:gdLst/>
              <a:ahLst/>
              <a:cxnLst/>
              <a:rect l="l" t="t" r="r" b="b"/>
              <a:pathLst>
                <a:path w="1064259" h="237489">
                  <a:moveTo>
                    <a:pt x="1024890" y="0"/>
                  </a:moveTo>
                  <a:lnTo>
                    <a:pt x="39370" y="0"/>
                  </a:lnTo>
                  <a:lnTo>
                    <a:pt x="25181" y="3294"/>
                  </a:lnTo>
                  <a:lnTo>
                    <a:pt x="12541" y="12065"/>
                  </a:lnTo>
                  <a:lnTo>
                    <a:pt x="3472" y="24645"/>
                  </a:lnTo>
                  <a:lnTo>
                    <a:pt x="0" y="39369"/>
                  </a:lnTo>
                  <a:lnTo>
                    <a:pt x="0" y="198120"/>
                  </a:lnTo>
                  <a:lnTo>
                    <a:pt x="3472" y="212308"/>
                  </a:lnTo>
                  <a:lnTo>
                    <a:pt x="12541" y="224948"/>
                  </a:lnTo>
                  <a:lnTo>
                    <a:pt x="25181" y="234017"/>
                  </a:lnTo>
                  <a:lnTo>
                    <a:pt x="39370" y="237490"/>
                  </a:lnTo>
                  <a:lnTo>
                    <a:pt x="1024890" y="237490"/>
                  </a:lnTo>
                  <a:lnTo>
                    <a:pt x="1039614" y="234017"/>
                  </a:lnTo>
                  <a:lnTo>
                    <a:pt x="1052195" y="224948"/>
                  </a:lnTo>
                  <a:lnTo>
                    <a:pt x="1060965" y="212308"/>
                  </a:lnTo>
                  <a:lnTo>
                    <a:pt x="1064259" y="198120"/>
                  </a:lnTo>
                  <a:lnTo>
                    <a:pt x="1064259" y="39369"/>
                  </a:lnTo>
                  <a:lnTo>
                    <a:pt x="1060965" y="24645"/>
                  </a:lnTo>
                  <a:lnTo>
                    <a:pt x="1052195" y="12065"/>
                  </a:lnTo>
                  <a:lnTo>
                    <a:pt x="1039614" y="3294"/>
                  </a:lnTo>
                  <a:lnTo>
                    <a:pt x="1024890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86400" y="5867400"/>
              <a:ext cx="1064260" cy="237490"/>
            </a:xfrm>
            <a:custGeom>
              <a:avLst/>
              <a:gdLst/>
              <a:ahLst/>
              <a:cxnLst/>
              <a:rect l="l" t="t" r="r" b="b"/>
              <a:pathLst>
                <a:path w="1064259" h="237489">
                  <a:moveTo>
                    <a:pt x="39370" y="0"/>
                  </a:moveTo>
                  <a:lnTo>
                    <a:pt x="25181" y="3294"/>
                  </a:lnTo>
                  <a:lnTo>
                    <a:pt x="12541" y="12065"/>
                  </a:lnTo>
                  <a:lnTo>
                    <a:pt x="3472" y="24645"/>
                  </a:lnTo>
                  <a:lnTo>
                    <a:pt x="0" y="39369"/>
                  </a:lnTo>
                  <a:lnTo>
                    <a:pt x="0" y="198120"/>
                  </a:lnTo>
                  <a:lnTo>
                    <a:pt x="3472" y="212308"/>
                  </a:lnTo>
                  <a:lnTo>
                    <a:pt x="12541" y="224948"/>
                  </a:lnTo>
                  <a:lnTo>
                    <a:pt x="25181" y="234017"/>
                  </a:lnTo>
                  <a:lnTo>
                    <a:pt x="39370" y="237490"/>
                  </a:lnTo>
                  <a:lnTo>
                    <a:pt x="1024890" y="237490"/>
                  </a:lnTo>
                  <a:lnTo>
                    <a:pt x="1039614" y="234017"/>
                  </a:lnTo>
                  <a:lnTo>
                    <a:pt x="1052195" y="224948"/>
                  </a:lnTo>
                  <a:lnTo>
                    <a:pt x="1060965" y="212308"/>
                  </a:lnTo>
                  <a:lnTo>
                    <a:pt x="1064259" y="198120"/>
                  </a:lnTo>
                  <a:lnTo>
                    <a:pt x="1064259" y="39369"/>
                  </a:lnTo>
                  <a:lnTo>
                    <a:pt x="1060965" y="24645"/>
                  </a:lnTo>
                  <a:lnTo>
                    <a:pt x="1052195" y="12065"/>
                  </a:lnTo>
                  <a:lnTo>
                    <a:pt x="1039614" y="3294"/>
                  </a:lnTo>
                  <a:lnTo>
                    <a:pt x="1024890" y="0"/>
                  </a:lnTo>
                  <a:lnTo>
                    <a:pt x="39370" y="0"/>
                  </a:lnTo>
                  <a:close/>
                </a:path>
              </a:pathLst>
            </a:custGeom>
            <a:ln w="93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484276" y="5896609"/>
            <a:ext cx="12771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imes New Roman" pitchFamily="18" charset="0"/>
                <a:cs typeface="Times New Roman" pitchFamily="18" charset="0"/>
              </a:rPr>
              <a:t>Erythropoietin</a:t>
            </a: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4949" y="4564924"/>
            <a:ext cx="1225654" cy="1606209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025"/>
              </a:spcBef>
            </a:pPr>
            <a:r>
              <a:rPr b="1" dirty="0">
                <a:latin typeface="Times New Roman" pitchFamily="18" charset="0"/>
                <a:cs typeface="Times New Roman" pitchFamily="18" charset="0"/>
              </a:rPr>
              <a:t>WBC’s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2700" marR="5080" indent="-1270" algn="ctr">
              <a:lnSpc>
                <a:spcPct val="100000"/>
              </a:lnSpc>
              <a:spcBef>
                <a:spcPts val="720"/>
              </a:spcBef>
            </a:pPr>
            <a:r>
              <a:rPr dirty="0">
                <a:latin typeface="Times New Roman" pitchFamily="18" charset="0"/>
                <a:cs typeface="Times New Roman" pitchFamily="18" charset="0"/>
              </a:rPr>
              <a:t>Basophils  E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  Monocytes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03812" y="5181600"/>
            <a:ext cx="133653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algn="ctr">
              <a:spcBef>
                <a:spcPts val="100"/>
              </a:spcBef>
            </a:pPr>
            <a:r>
              <a:rPr b="1">
                <a:latin typeface="Times New Roman" pitchFamily="18" charset="0"/>
                <a:cs typeface="Times New Roman" pitchFamily="18" charset="0"/>
              </a:rPr>
              <a:t>RBC’s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48895" algn="ctr">
              <a:spcBef>
                <a:spcPts val="100"/>
              </a:spcBef>
            </a:pPr>
            <a:r>
              <a:rPr spc="-5">
                <a:latin typeface="Times New Roman" pitchFamily="18" charset="0"/>
                <a:cs typeface="Times New Roman" pitchFamily="18" charset="0"/>
              </a:rPr>
              <a:t>Erythrocytes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52047" y="5749290"/>
            <a:ext cx="112831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Garamond"/>
                <a:cs typeface="Garamond"/>
              </a:rPr>
              <a:t>Platelets</a:t>
            </a:r>
            <a:endParaRPr sz="1800">
              <a:latin typeface="Garamond"/>
              <a:cs typeface="Garamond"/>
            </a:endParaRPr>
          </a:p>
        </p:txBody>
      </p:sp>
      <p:cxnSp>
        <p:nvCxnSpPr>
          <p:cNvPr id="45" name="Straight Connector 44"/>
          <p:cNvCxnSpPr>
            <a:stCxn id="9" idx="2"/>
          </p:cNvCxnSpPr>
          <p:nvPr/>
        </p:nvCxnSpPr>
        <p:spPr>
          <a:xfrm rot="16200000" flipH="1">
            <a:off x="6179830" y="2295215"/>
            <a:ext cx="272763" cy="136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656012" y="2362200"/>
            <a:ext cx="5562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3465512" y="2552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9028112" y="25527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8723312" y="36195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3503612" y="3581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3198812" y="4800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646612" y="5486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436812" y="54864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475412" y="5638800"/>
            <a:ext cx="9144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652" y="440690"/>
            <a:ext cx="7064440" cy="419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  <a:tabLst>
                <a:tab pos="3871595" algn="l"/>
              </a:tabLst>
            </a:pP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OOD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1"/>
          </p:nvPr>
        </p:nvSpPr>
        <p:spPr>
          <a:xfrm>
            <a:off x="608012" y="1447800"/>
            <a:ext cx="5383398" cy="461947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368300" indent="-342900">
              <a:lnSpc>
                <a:spcPct val="150000"/>
              </a:lnSpc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67665" algn="l"/>
                <a:tab pos="368300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Plasma</a:t>
            </a:r>
            <a:endParaRPr sz="1800">
              <a:latin typeface="Times New Roman" pitchFamily="18" charset="0"/>
              <a:cs typeface="Times New Roman" pitchFamily="18" charset="0"/>
            </a:endParaRPr>
          </a:p>
          <a:p>
            <a:pPr marL="768350" lvl="1" indent="-285750">
              <a:lnSpc>
                <a:spcPct val="150000"/>
              </a:lnSpc>
              <a:spcBef>
                <a:spcPts val="44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68350" algn="l"/>
              </a:tabLst>
            </a:pPr>
            <a:r>
              <a:rPr sz="1800" spc="-10" dirty="0">
                <a:latin typeface="Times New Roman" pitchFamily="18" charset="0"/>
                <a:cs typeface="Times New Roman" pitchFamily="18" charset="0"/>
              </a:rPr>
              <a:t>Transport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0" dirty="0">
                <a:latin typeface="Times New Roman" pitchFamily="18" charset="0"/>
                <a:cs typeface="Times New Roman" pitchFamily="18" charset="0"/>
              </a:rPr>
              <a:t>mechanism</a:t>
            </a:r>
            <a:endParaRPr sz="1800">
              <a:latin typeface="Times New Roman" pitchFamily="18" charset="0"/>
              <a:cs typeface="Times New Roman" pitchFamily="18" charset="0"/>
            </a:endParaRPr>
          </a:p>
          <a:p>
            <a:pPr marL="11684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68400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90-92%</a:t>
            </a:r>
            <a:r>
              <a:rPr sz="18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15" dirty="0">
                <a:latin typeface="Times New Roman" pitchFamily="18" charset="0"/>
                <a:cs typeface="Times New Roman" pitchFamily="18" charset="0"/>
              </a:rPr>
              <a:t>water.</a:t>
            </a:r>
            <a:endParaRPr sz="1800">
              <a:latin typeface="Times New Roman" pitchFamily="18" charset="0"/>
              <a:cs typeface="Times New Roman" pitchFamily="18" charset="0"/>
            </a:endParaRPr>
          </a:p>
          <a:p>
            <a:pPr marL="11684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68400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6-7%</a:t>
            </a:r>
            <a:r>
              <a:rPr sz="1800" spc="-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800" spc="-5" dirty="0">
                <a:latin typeface="Times New Roman" pitchFamily="18" charset="0"/>
                <a:cs typeface="Times New Roman" pitchFamily="18" charset="0"/>
              </a:rPr>
              <a:t>proteins</a:t>
            </a:r>
            <a:endParaRPr sz="1800">
              <a:latin typeface="Times New Roman" pitchFamily="18" charset="0"/>
              <a:cs typeface="Times New Roman" pitchFamily="18" charset="0"/>
            </a:endParaRPr>
          </a:p>
          <a:p>
            <a:pPr marL="1168400" lvl="2" indent="-228600">
              <a:lnSpc>
                <a:spcPct val="150000"/>
              </a:lnSpc>
              <a:spcBef>
                <a:spcPts val="35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68400" algn="l"/>
              </a:tabLst>
            </a:pPr>
            <a:r>
              <a:rPr sz="1800" spc="-5" dirty="0">
                <a:latin typeface="Times New Roman" pitchFamily="18" charset="0"/>
                <a:cs typeface="Times New Roman" pitchFamily="18" charset="0"/>
              </a:rPr>
              <a:t>2-3%</a:t>
            </a:r>
            <a:endParaRPr sz="1800">
              <a:latin typeface="Times New Roman" pitchFamily="18" charset="0"/>
              <a:cs typeface="Times New Roman" pitchFamily="18" charset="0"/>
            </a:endParaRPr>
          </a:p>
          <a:p>
            <a:pPr marL="1625600" lvl="3" indent="-229235">
              <a:lnSpc>
                <a:spcPct val="150000"/>
              </a:lnSpc>
              <a:spcBef>
                <a:spcPts val="320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1625600" algn="l"/>
              </a:tabLst>
            </a:pPr>
            <a:r>
              <a:rPr spc="-15" dirty="0">
                <a:latin typeface="Times New Roman" pitchFamily="18" charset="0"/>
                <a:cs typeface="Times New Roman" pitchFamily="18" charset="0"/>
              </a:rPr>
              <a:t>Fats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25600" lvl="3" indent="-229235">
              <a:lnSpc>
                <a:spcPct val="150000"/>
              </a:lnSpc>
              <a:spcBef>
                <a:spcPts val="310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1625600" algn="l"/>
              </a:tabLst>
            </a:pPr>
            <a:r>
              <a:rPr spc="-10" dirty="0">
                <a:latin typeface="Times New Roman" pitchFamily="18" charset="0"/>
                <a:cs typeface="Times New Roman" pitchFamily="18" charset="0"/>
              </a:rPr>
              <a:t>Carbohydrates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(glucose)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25600" lvl="3" indent="-229235">
              <a:lnSpc>
                <a:spcPct val="150000"/>
              </a:lnSpc>
              <a:spcBef>
                <a:spcPts val="300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162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Electrolytes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25600" lvl="3" indent="-229235">
              <a:lnSpc>
                <a:spcPct val="150000"/>
              </a:lnSpc>
              <a:spcBef>
                <a:spcPts val="310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162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Gases (O</a:t>
            </a:r>
            <a:r>
              <a:rPr spc="-7" baseline="-23809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spc="-7" baseline="-23809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)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25600" lvl="3" indent="-229235">
              <a:lnSpc>
                <a:spcPct val="150000"/>
              </a:lnSpc>
              <a:spcBef>
                <a:spcPts val="550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162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Chemical messengers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4" name="object 4"/>
          <p:cNvGrpSpPr/>
          <p:nvPr/>
        </p:nvGrpSpPr>
        <p:grpSpPr>
          <a:xfrm>
            <a:off x="6697082" y="1969770"/>
            <a:ext cx="5056669" cy="4023360"/>
            <a:chOff x="5024120" y="1969770"/>
            <a:chExt cx="3793490" cy="4023360"/>
          </a:xfrm>
        </p:grpSpPr>
        <p:sp>
          <p:nvSpPr>
            <p:cNvPr id="5" name="object 5"/>
            <p:cNvSpPr/>
            <p:nvPr/>
          </p:nvSpPr>
          <p:spPr>
            <a:xfrm>
              <a:off x="5028176" y="1975235"/>
              <a:ext cx="3785235" cy="3727450"/>
            </a:xfrm>
            <a:custGeom>
              <a:avLst/>
              <a:gdLst/>
              <a:ahLst/>
              <a:cxnLst/>
              <a:rect l="l" t="t" r="r" b="b"/>
              <a:pathLst>
                <a:path w="3785234" h="3727450">
                  <a:moveTo>
                    <a:pt x="1884511" y="0"/>
                  </a:moveTo>
                  <a:lnTo>
                    <a:pt x="1835990" y="795"/>
                  </a:lnTo>
                  <a:lnTo>
                    <a:pt x="1787717" y="2822"/>
                  </a:lnTo>
                  <a:lnTo>
                    <a:pt x="1739707" y="6066"/>
                  </a:lnTo>
                  <a:lnTo>
                    <a:pt x="1691979" y="10514"/>
                  </a:lnTo>
                  <a:lnTo>
                    <a:pt x="1644550" y="16152"/>
                  </a:lnTo>
                  <a:lnTo>
                    <a:pt x="1597437" y="22968"/>
                  </a:lnTo>
                  <a:lnTo>
                    <a:pt x="1550657" y="30947"/>
                  </a:lnTo>
                  <a:lnTo>
                    <a:pt x="1504229" y="40075"/>
                  </a:lnTo>
                  <a:lnTo>
                    <a:pt x="1458168" y="50341"/>
                  </a:lnTo>
                  <a:lnTo>
                    <a:pt x="1412494" y="61730"/>
                  </a:lnTo>
                  <a:lnTo>
                    <a:pt x="1367222" y="74228"/>
                  </a:lnTo>
                  <a:lnTo>
                    <a:pt x="1322371" y="87823"/>
                  </a:lnTo>
                  <a:lnTo>
                    <a:pt x="1277958" y="102501"/>
                  </a:lnTo>
                  <a:lnTo>
                    <a:pt x="1233999" y="118247"/>
                  </a:lnTo>
                  <a:lnTo>
                    <a:pt x="1190514" y="135050"/>
                  </a:lnTo>
                  <a:lnTo>
                    <a:pt x="1147518" y="152895"/>
                  </a:lnTo>
                  <a:lnTo>
                    <a:pt x="1105029" y="171770"/>
                  </a:lnTo>
                  <a:lnTo>
                    <a:pt x="1063065" y="191659"/>
                  </a:lnTo>
                  <a:lnTo>
                    <a:pt x="1021643" y="212551"/>
                  </a:lnTo>
                  <a:lnTo>
                    <a:pt x="980780" y="234432"/>
                  </a:lnTo>
                  <a:lnTo>
                    <a:pt x="940493" y="257287"/>
                  </a:lnTo>
                  <a:lnTo>
                    <a:pt x="900801" y="281104"/>
                  </a:lnTo>
                  <a:lnTo>
                    <a:pt x="861720" y="305870"/>
                  </a:lnTo>
                  <a:lnTo>
                    <a:pt x="823268" y="331570"/>
                  </a:lnTo>
                  <a:lnTo>
                    <a:pt x="785462" y="358192"/>
                  </a:lnTo>
                  <a:lnTo>
                    <a:pt x="748320" y="385722"/>
                  </a:lnTo>
                  <a:lnTo>
                    <a:pt x="711858" y="414146"/>
                  </a:lnTo>
                  <a:lnTo>
                    <a:pt x="676095" y="443451"/>
                  </a:lnTo>
                  <a:lnTo>
                    <a:pt x="641047" y="473623"/>
                  </a:lnTo>
                  <a:lnTo>
                    <a:pt x="606732" y="504650"/>
                  </a:lnTo>
                  <a:lnTo>
                    <a:pt x="573167" y="536517"/>
                  </a:lnTo>
                  <a:lnTo>
                    <a:pt x="540370" y="569212"/>
                  </a:lnTo>
                  <a:lnTo>
                    <a:pt x="508358" y="602720"/>
                  </a:lnTo>
                  <a:lnTo>
                    <a:pt x="477149" y="637028"/>
                  </a:lnTo>
                  <a:lnTo>
                    <a:pt x="446759" y="672123"/>
                  </a:lnTo>
                  <a:lnTo>
                    <a:pt x="417206" y="707992"/>
                  </a:lnTo>
                  <a:lnTo>
                    <a:pt x="388508" y="744620"/>
                  </a:lnTo>
                  <a:lnTo>
                    <a:pt x="360682" y="781995"/>
                  </a:lnTo>
                  <a:lnTo>
                    <a:pt x="333745" y="820103"/>
                  </a:lnTo>
                  <a:lnTo>
                    <a:pt x="307714" y="858930"/>
                  </a:lnTo>
                  <a:lnTo>
                    <a:pt x="282608" y="898464"/>
                  </a:lnTo>
                  <a:lnTo>
                    <a:pt x="258442" y="938690"/>
                  </a:lnTo>
                  <a:lnTo>
                    <a:pt x="235236" y="979595"/>
                  </a:lnTo>
                  <a:lnTo>
                    <a:pt x="213005" y="1021166"/>
                  </a:lnTo>
                  <a:lnTo>
                    <a:pt x="191768" y="1063389"/>
                  </a:lnTo>
                  <a:lnTo>
                    <a:pt x="171541" y="1106251"/>
                  </a:lnTo>
                  <a:lnTo>
                    <a:pt x="152343" y="1149738"/>
                  </a:lnTo>
                  <a:lnTo>
                    <a:pt x="134190" y="1193837"/>
                  </a:lnTo>
                  <a:lnTo>
                    <a:pt x="117100" y="1238535"/>
                  </a:lnTo>
                  <a:lnTo>
                    <a:pt x="101091" y="1283817"/>
                  </a:lnTo>
                  <a:lnTo>
                    <a:pt x="86178" y="1329672"/>
                  </a:lnTo>
                  <a:lnTo>
                    <a:pt x="72381" y="1376084"/>
                  </a:lnTo>
                  <a:lnTo>
                    <a:pt x="59716" y="1423040"/>
                  </a:lnTo>
                  <a:lnTo>
                    <a:pt x="48201" y="1470528"/>
                  </a:lnTo>
                  <a:lnTo>
                    <a:pt x="37853" y="1518534"/>
                  </a:lnTo>
                  <a:lnTo>
                    <a:pt x="28735" y="1566790"/>
                  </a:lnTo>
                  <a:lnTo>
                    <a:pt x="20891" y="1615024"/>
                  </a:lnTo>
                  <a:lnTo>
                    <a:pt x="14311" y="1663217"/>
                  </a:lnTo>
                  <a:lnTo>
                    <a:pt x="8985" y="1711351"/>
                  </a:lnTo>
                  <a:lnTo>
                    <a:pt x="4901" y="1759405"/>
                  </a:lnTo>
                  <a:lnTo>
                    <a:pt x="2050" y="1807362"/>
                  </a:lnTo>
                  <a:lnTo>
                    <a:pt x="419" y="1855200"/>
                  </a:lnTo>
                  <a:lnTo>
                    <a:pt x="0" y="1902903"/>
                  </a:lnTo>
                  <a:lnTo>
                    <a:pt x="780" y="1950449"/>
                  </a:lnTo>
                  <a:lnTo>
                    <a:pt x="2749" y="1997821"/>
                  </a:lnTo>
                  <a:lnTo>
                    <a:pt x="5897" y="2044999"/>
                  </a:lnTo>
                  <a:lnTo>
                    <a:pt x="10214" y="2091963"/>
                  </a:lnTo>
                  <a:lnTo>
                    <a:pt x="15687" y="2138695"/>
                  </a:lnTo>
                  <a:lnTo>
                    <a:pt x="22308" y="2185175"/>
                  </a:lnTo>
                  <a:lnTo>
                    <a:pt x="30064" y="2231385"/>
                  </a:lnTo>
                  <a:lnTo>
                    <a:pt x="38946" y="2277304"/>
                  </a:lnTo>
                  <a:lnTo>
                    <a:pt x="48942" y="2322915"/>
                  </a:lnTo>
                  <a:lnTo>
                    <a:pt x="60043" y="2368197"/>
                  </a:lnTo>
                  <a:lnTo>
                    <a:pt x="72237" y="2413131"/>
                  </a:lnTo>
                  <a:lnTo>
                    <a:pt x="85513" y="2457699"/>
                  </a:lnTo>
                  <a:lnTo>
                    <a:pt x="99862" y="2501882"/>
                  </a:lnTo>
                  <a:lnTo>
                    <a:pt x="115273" y="2545659"/>
                  </a:lnTo>
                  <a:lnTo>
                    <a:pt x="131734" y="2589012"/>
                  </a:lnTo>
                  <a:lnTo>
                    <a:pt x="149235" y="2631921"/>
                  </a:lnTo>
                  <a:lnTo>
                    <a:pt x="167766" y="2674368"/>
                  </a:lnTo>
                  <a:lnTo>
                    <a:pt x="187315" y="2716334"/>
                  </a:lnTo>
                  <a:lnTo>
                    <a:pt x="207873" y="2757798"/>
                  </a:lnTo>
                  <a:lnTo>
                    <a:pt x="229428" y="2798743"/>
                  </a:lnTo>
                  <a:lnTo>
                    <a:pt x="251970" y="2839148"/>
                  </a:lnTo>
                  <a:lnTo>
                    <a:pt x="275488" y="2878995"/>
                  </a:lnTo>
                  <a:lnTo>
                    <a:pt x="299972" y="2918264"/>
                  </a:lnTo>
                  <a:lnTo>
                    <a:pt x="325411" y="2956937"/>
                  </a:lnTo>
                  <a:lnTo>
                    <a:pt x="351794" y="2994993"/>
                  </a:lnTo>
                  <a:lnTo>
                    <a:pt x="379110" y="3032415"/>
                  </a:lnTo>
                  <a:lnTo>
                    <a:pt x="407350" y="3069182"/>
                  </a:lnTo>
                  <a:lnTo>
                    <a:pt x="436501" y="3105276"/>
                  </a:lnTo>
                  <a:lnTo>
                    <a:pt x="466554" y="3140677"/>
                  </a:lnTo>
                  <a:lnTo>
                    <a:pt x="497499" y="3175367"/>
                  </a:lnTo>
                  <a:lnTo>
                    <a:pt x="529323" y="3209325"/>
                  </a:lnTo>
                  <a:lnTo>
                    <a:pt x="562017" y="3242533"/>
                  </a:lnTo>
                  <a:lnTo>
                    <a:pt x="595570" y="3274972"/>
                  </a:lnTo>
                  <a:lnTo>
                    <a:pt x="629971" y="3306623"/>
                  </a:lnTo>
                  <a:lnTo>
                    <a:pt x="665210" y="3337466"/>
                  </a:lnTo>
                  <a:lnTo>
                    <a:pt x="701277" y="3367482"/>
                  </a:lnTo>
                  <a:lnTo>
                    <a:pt x="738159" y="3396652"/>
                  </a:lnTo>
                  <a:lnTo>
                    <a:pt x="775847" y="3424957"/>
                  </a:lnTo>
                  <a:lnTo>
                    <a:pt x="814330" y="3452377"/>
                  </a:lnTo>
                  <a:lnTo>
                    <a:pt x="853597" y="3478894"/>
                  </a:lnTo>
                  <a:lnTo>
                    <a:pt x="893639" y="3504488"/>
                  </a:lnTo>
                  <a:lnTo>
                    <a:pt x="934443" y="3529141"/>
                  </a:lnTo>
                  <a:lnTo>
                    <a:pt x="975999" y="3552832"/>
                  </a:lnTo>
                  <a:lnTo>
                    <a:pt x="1018298" y="3575543"/>
                  </a:lnTo>
                  <a:lnTo>
                    <a:pt x="1061327" y="3597255"/>
                  </a:lnTo>
                  <a:lnTo>
                    <a:pt x="1105077" y="3617948"/>
                  </a:lnTo>
                  <a:lnTo>
                    <a:pt x="1149537" y="3637603"/>
                  </a:lnTo>
                  <a:lnTo>
                    <a:pt x="1194695" y="3656202"/>
                  </a:lnTo>
                  <a:lnTo>
                    <a:pt x="1240543" y="3673724"/>
                  </a:lnTo>
                  <a:lnTo>
                    <a:pt x="1893323" y="1894454"/>
                  </a:lnTo>
                  <a:lnTo>
                    <a:pt x="2374653" y="3727064"/>
                  </a:lnTo>
                  <a:lnTo>
                    <a:pt x="2421890" y="3713989"/>
                  </a:lnTo>
                  <a:lnTo>
                    <a:pt x="2468546" y="3699777"/>
                  </a:lnTo>
                  <a:lnTo>
                    <a:pt x="2514606" y="3684444"/>
                  </a:lnTo>
                  <a:lnTo>
                    <a:pt x="2560060" y="3668010"/>
                  </a:lnTo>
                  <a:lnTo>
                    <a:pt x="2604893" y="3650492"/>
                  </a:lnTo>
                  <a:lnTo>
                    <a:pt x="2649095" y="3631908"/>
                  </a:lnTo>
                  <a:lnTo>
                    <a:pt x="2692652" y="3612277"/>
                  </a:lnTo>
                  <a:lnTo>
                    <a:pt x="2735553" y="3591617"/>
                  </a:lnTo>
                  <a:lnTo>
                    <a:pt x="2777784" y="3569945"/>
                  </a:lnTo>
                  <a:lnTo>
                    <a:pt x="2819333" y="3547281"/>
                  </a:lnTo>
                  <a:lnTo>
                    <a:pt x="2860188" y="3523642"/>
                  </a:lnTo>
                  <a:lnTo>
                    <a:pt x="2900337" y="3499046"/>
                  </a:lnTo>
                  <a:lnTo>
                    <a:pt x="2939766" y="3473512"/>
                  </a:lnTo>
                  <a:lnTo>
                    <a:pt x="2978464" y="3447057"/>
                  </a:lnTo>
                  <a:lnTo>
                    <a:pt x="3016418" y="3419701"/>
                  </a:lnTo>
                  <a:lnTo>
                    <a:pt x="3053616" y="3391460"/>
                  </a:lnTo>
                  <a:lnTo>
                    <a:pt x="3090045" y="3362353"/>
                  </a:lnTo>
                  <a:lnTo>
                    <a:pt x="3125693" y="3332398"/>
                  </a:lnTo>
                  <a:lnTo>
                    <a:pt x="3160547" y="3301614"/>
                  </a:lnTo>
                  <a:lnTo>
                    <a:pt x="3194596" y="3270018"/>
                  </a:lnTo>
                  <a:lnTo>
                    <a:pt x="3227826" y="3237629"/>
                  </a:lnTo>
                  <a:lnTo>
                    <a:pt x="3260225" y="3204465"/>
                  </a:lnTo>
                  <a:lnTo>
                    <a:pt x="3291780" y="3170544"/>
                  </a:lnTo>
                  <a:lnTo>
                    <a:pt x="3322480" y="3135884"/>
                  </a:lnTo>
                  <a:lnTo>
                    <a:pt x="3352312" y="3100503"/>
                  </a:lnTo>
                  <a:lnTo>
                    <a:pt x="3381263" y="3064419"/>
                  </a:lnTo>
                  <a:lnTo>
                    <a:pt x="3409322" y="3027651"/>
                  </a:lnTo>
                  <a:lnTo>
                    <a:pt x="3436475" y="2990217"/>
                  </a:lnTo>
                  <a:lnTo>
                    <a:pt x="3462710" y="2952134"/>
                  </a:lnTo>
                  <a:lnTo>
                    <a:pt x="3488014" y="2913422"/>
                  </a:lnTo>
                  <a:lnTo>
                    <a:pt x="3512376" y="2874097"/>
                  </a:lnTo>
                  <a:lnTo>
                    <a:pt x="3535783" y="2834179"/>
                  </a:lnTo>
                  <a:lnTo>
                    <a:pt x="3558223" y="2793685"/>
                  </a:lnTo>
                  <a:lnTo>
                    <a:pt x="3579682" y="2752634"/>
                  </a:lnTo>
                  <a:lnTo>
                    <a:pt x="3600149" y="2711043"/>
                  </a:lnTo>
                  <a:lnTo>
                    <a:pt x="3619611" y="2668932"/>
                  </a:lnTo>
                  <a:lnTo>
                    <a:pt x="3638056" y="2626317"/>
                  </a:lnTo>
                  <a:lnTo>
                    <a:pt x="3655471" y="2583217"/>
                  </a:lnTo>
                  <a:lnTo>
                    <a:pt x="3671844" y="2539651"/>
                  </a:lnTo>
                  <a:lnTo>
                    <a:pt x="3687163" y="2495636"/>
                  </a:lnTo>
                  <a:lnTo>
                    <a:pt x="3701414" y="2451191"/>
                  </a:lnTo>
                  <a:lnTo>
                    <a:pt x="3714587" y="2406333"/>
                  </a:lnTo>
                  <a:lnTo>
                    <a:pt x="3726667" y="2361082"/>
                  </a:lnTo>
                  <a:lnTo>
                    <a:pt x="3737643" y="2315454"/>
                  </a:lnTo>
                  <a:lnTo>
                    <a:pt x="3747502" y="2269468"/>
                  </a:lnTo>
                  <a:lnTo>
                    <a:pt x="3756233" y="2223143"/>
                  </a:lnTo>
                  <a:lnTo>
                    <a:pt x="3763822" y="2176496"/>
                  </a:lnTo>
                  <a:lnTo>
                    <a:pt x="3770257" y="2129546"/>
                  </a:lnTo>
                  <a:lnTo>
                    <a:pt x="3775525" y="2082310"/>
                  </a:lnTo>
                  <a:lnTo>
                    <a:pt x="3779615" y="2034808"/>
                  </a:lnTo>
                  <a:lnTo>
                    <a:pt x="3782513" y="1987056"/>
                  </a:lnTo>
                  <a:lnTo>
                    <a:pt x="3784208" y="1939074"/>
                  </a:lnTo>
                  <a:lnTo>
                    <a:pt x="3784687" y="1890879"/>
                  </a:lnTo>
                  <a:lnTo>
                    <a:pt x="3783937" y="1842489"/>
                  </a:lnTo>
                  <a:lnTo>
                    <a:pt x="3781946" y="1793923"/>
                  </a:lnTo>
                  <a:lnTo>
                    <a:pt x="3778702" y="1745198"/>
                  </a:lnTo>
                  <a:lnTo>
                    <a:pt x="3774193" y="1696334"/>
                  </a:lnTo>
                  <a:lnTo>
                    <a:pt x="3768436" y="1647537"/>
                  </a:lnTo>
                  <a:lnTo>
                    <a:pt x="3761472" y="1599147"/>
                  </a:lnTo>
                  <a:lnTo>
                    <a:pt x="3753314" y="1551178"/>
                  </a:lnTo>
                  <a:lnTo>
                    <a:pt x="3743981" y="1503646"/>
                  </a:lnTo>
                  <a:lnTo>
                    <a:pt x="3733486" y="1456566"/>
                  </a:lnTo>
                  <a:lnTo>
                    <a:pt x="3721847" y="1409952"/>
                  </a:lnTo>
                  <a:lnTo>
                    <a:pt x="3709078" y="1363819"/>
                  </a:lnTo>
                  <a:lnTo>
                    <a:pt x="3695197" y="1318183"/>
                  </a:lnTo>
                  <a:lnTo>
                    <a:pt x="3680218" y="1273059"/>
                  </a:lnTo>
                  <a:lnTo>
                    <a:pt x="3664158" y="1228461"/>
                  </a:lnTo>
                  <a:lnTo>
                    <a:pt x="3647033" y="1184405"/>
                  </a:lnTo>
                  <a:lnTo>
                    <a:pt x="3628858" y="1140905"/>
                  </a:lnTo>
                  <a:lnTo>
                    <a:pt x="3609649" y="1097976"/>
                  </a:lnTo>
                  <a:lnTo>
                    <a:pt x="3589422" y="1055634"/>
                  </a:lnTo>
                  <a:lnTo>
                    <a:pt x="3568194" y="1013893"/>
                  </a:lnTo>
                  <a:lnTo>
                    <a:pt x="3545980" y="972768"/>
                  </a:lnTo>
                  <a:lnTo>
                    <a:pt x="3522795" y="932275"/>
                  </a:lnTo>
                  <a:lnTo>
                    <a:pt x="3498656" y="892428"/>
                  </a:lnTo>
                  <a:lnTo>
                    <a:pt x="3473579" y="853242"/>
                  </a:lnTo>
                  <a:lnTo>
                    <a:pt x="3447579" y="814733"/>
                  </a:lnTo>
                  <a:lnTo>
                    <a:pt x="3420673" y="776914"/>
                  </a:lnTo>
                  <a:lnTo>
                    <a:pt x="3392876" y="739802"/>
                  </a:lnTo>
                  <a:lnTo>
                    <a:pt x="3364204" y="703411"/>
                  </a:lnTo>
                  <a:lnTo>
                    <a:pt x="3334673" y="667757"/>
                  </a:lnTo>
                  <a:lnTo>
                    <a:pt x="3304299" y="632853"/>
                  </a:lnTo>
                  <a:lnTo>
                    <a:pt x="3273098" y="598715"/>
                  </a:lnTo>
                  <a:lnTo>
                    <a:pt x="3241085" y="565359"/>
                  </a:lnTo>
                  <a:lnTo>
                    <a:pt x="3208277" y="532799"/>
                  </a:lnTo>
                  <a:lnTo>
                    <a:pt x="3174690" y="501049"/>
                  </a:lnTo>
                  <a:lnTo>
                    <a:pt x="3140339" y="470126"/>
                  </a:lnTo>
                  <a:lnTo>
                    <a:pt x="3105240" y="440043"/>
                  </a:lnTo>
                  <a:lnTo>
                    <a:pt x="3069409" y="410817"/>
                  </a:lnTo>
                  <a:lnTo>
                    <a:pt x="3032862" y="382462"/>
                  </a:lnTo>
                  <a:lnTo>
                    <a:pt x="2995615" y="354992"/>
                  </a:lnTo>
                  <a:lnTo>
                    <a:pt x="2957684" y="328423"/>
                  </a:lnTo>
                  <a:lnTo>
                    <a:pt x="2919084" y="302771"/>
                  </a:lnTo>
                  <a:lnTo>
                    <a:pt x="2879832" y="278049"/>
                  </a:lnTo>
                  <a:lnTo>
                    <a:pt x="2839943" y="254273"/>
                  </a:lnTo>
                  <a:lnTo>
                    <a:pt x="2799433" y="231457"/>
                  </a:lnTo>
                  <a:lnTo>
                    <a:pt x="2758319" y="209618"/>
                  </a:lnTo>
                  <a:lnTo>
                    <a:pt x="2716616" y="188769"/>
                  </a:lnTo>
                  <a:lnTo>
                    <a:pt x="2674339" y="168926"/>
                  </a:lnTo>
                  <a:lnTo>
                    <a:pt x="2631506" y="150104"/>
                  </a:lnTo>
                  <a:lnTo>
                    <a:pt x="2588131" y="132317"/>
                  </a:lnTo>
                  <a:lnTo>
                    <a:pt x="2544230" y="115581"/>
                  </a:lnTo>
                  <a:lnTo>
                    <a:pt x="2499820" y="99911"/>
                  </a:lnTo>
                  <a:lnTo>
                    <a:pt x="2454917" y="85321"/>
                  </a:lnTo>
                  <a:lnTo>
                    <a:pt x="2409535" y="71827"/>
                  </a:lnTo>
                  <a:lnTo>
                    <a:pt x="2363692" y="59444"/>
                  </a:lnTo>
                  <a:lnTo>
                    <a:pt x="2317403" y="48186"/>
                  </a:lnTo>
                  <a:lnTo>
                    <a:pt x="2270683" y="38068"/>
                  </a:lnTo>
                  <a:lnTo>
                    <a:pt x="2223549" y="29107"/>
                  </a:lnTo>
                  <a:lnTo>
                    <a:pt x="2176017" y="21315"/>
                  </a:lnTo>
                  <a:lnTo>
                    <a:pt x="2128103" y="14709"/>
                  </a:lnTo>
                  <a:lnTo>
                    <a:pt x="2079821" y="9304"/>
                  </a:lnTo>
                  <a:lnTo>
                    <a:pt x="2031189" y="5114"/>
                  </a:lnTo>
                  <a:lnTo>
                    <a:pt x="1982223" y="2154"/>
                  </a:lnTo>
                  <a:lnTo>
                    <a:pt x="1933261" y="448"/>
                  </a:lnTo>
                  <a:lnTo>
                    <a:pt x="1884511" y="0"/>
                  </a:lnTo>
                  <a:close/>
                </a:path>
              </a:pathLst>
            </a:custGeom>
            <a:solidFill>
              <a:srgbClr val="0098CC"/>
            </a:solidFill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029200" y="1974850"/>
              <a:ext cx="3783329" cy="3727450"/>
            </a:xfrm>
            <a:custGeom>
              <a:avLst/>
              <a:gdLst/>
              <a:ahLst/>
              <a:cxnLst/>
              <a:rect l="l" t="t" r="r" b="b"/>
              <a:pathLst>
                <a:path w="3783329" h="3727450">
                  <a:moveTo>
                    <a:pt x="1891029" y="1894839"/>
                  </a:moveTo>
                  <a:lnTo>
                    <a:pt x="2373629" y="3727450"/>
                  </a:lnTo>
                  <a:lnTo>
                    <a:pt x="2418079" y="3714750"/>
                  </a:lnTo>
                  <a:lnTo>
                    <a:pt x="2462529" y="3700779"/>
                  </a:lnTo>
                  <a:lnTo>
                    <a:pt x="2506979" y="3686810"/>
                  </a:lnTo>
                  <a:lnTo>
                    <a:pt x="2551429" y="3671570"/>
                  </a:lnTo>
                  <a:lnTo>
                    <a:pt x="2594609" y="3653790"/>
                  </a:lnTo>
                  <a:lnTo>
                    <a:pt x="2637790" y="3636010"/>
                  </a:lnTo>
                  <a:lnTo>
                    <a:pt x="2680970" y="3616960"/>
                  </a:lnTo>
                  <a:lnTo>
                    <a:pt x="2722879" y="3596640"/>
                  </a:lnTo>
                  <a:lnTo>
                    <a:pt x="2764790" y="3576320"/>
                  </a:lnTo>
                  <a:lnTo>
                    <a:pt x="2805429" y="3553460"/>
                  </a:lnTo>
                  <a:lnTo>
                    <a:pt x="2846070" y="3530600"/>
                  </a:lnTo>
                  <a:lnTo>
                    <a:pt x="2886709" y="3506470"/>
                  </a:lnTo>
                  <a:lnTo>
                    <a:pt x="2926079" y="3481070"/>
                  </a:lnTo>
                  <a:lnTo>
                    <a:pt x="2964179" y="3455670"/>
                  </a:lnTo>
                  <a:lnTo>
                    <a:pt x="3002279" y="3429000"/>
                  </a:lnTo>
                  <a:lnTo>
                    <a:pt x="3040379" y="3401060"/>
                  </a:lnTo>
                  <a:lnTo>
                    <a:pt x="3077209" y="3371850"/>
                  </a:lnTo>
                  <a:lnTo>
                    <a:pt x="3112770" y="3342640"/>
                  </a:lnTo>
                  <a:lnTo>
                    <a:pt x="3148329" y="3312160"/>
                  </a:lnTo>
                  <a:lnTo>
                    <a:pt x="3182620" y="3280410"/>
                  </a:lnTo>
                  <a:lnTo>
                    <a:pt x="3216909" y="3247390"/>
                  </a:lnTo>
                  <a:lnTo>
                    <a:pt x="3248659" y="3214370"/>
                  </a:lnTo>
                  <a:lnTo>
                    <a:pt x="3281679" y="3181350"/>
                  </a:lnTo>
                  <a:lnTo>
                    <a:pt x="3312159" y="3145790"/>
                  </a:lnTo>
                  <a:lnTo>
                    <a:pt x="3342640" y="3110230"/>
                  </a:lnTo>
                  <a:lnTo>
                    <a:pt x="3371850" y="3074670"/>
                  </a:lnTo>
                  <a:lnTo>
                    <a:pt x="3401059" y="3037840"/>
                  </a:lnTo>
                  <a:lnTo>
                    <a:pt x="3429000" y="2999740"/>
                  </a:lnTo>
                  <a:lnTo>
                    <a:pt x="3455670" y="2961640"/>
                  </a:lnTo>
                  <a:lnTo>
                    <a:pt x="3481070" y="2922270"/>
                  </a:lnTo>
                  <a:lnTo>
                    <a:pt x="3506470" y="2882900"/>
                  </a:lnTo>
                  <a:lnTo>
                    <a:pt x="3529329" y="2842260"/>
                  </a:lnTo>
                  <a:lnTo>
                    <a:pt x="3552190" y="2801620"/>
                  </a:lnTo>
                  <a:lnTo>
                    <a:pt x="3575050" y="2760980"/>
                  </a:lnTo>
                  <a:lnTo>
                    <a:pt x="3595370" y="2719070"/>
                  </a:lnTo>
                  <a:lnTo>
                    <a:pt x="3615690" y="2677160"/>
                  </a:lnTo>
                  <a:lnTo>
                    <a:pt x="3633470" y="2633980"/>
                  </a:lnTo>
                  <a:lnTo>
                    <a:pt x="3651250" y="2590800"/>
                  </a:lnTo>
                  <a:lnTo>
                    <a:pt x="3667759" y="2546350"/>
                  </a:lnTo>
                  <a:lnTo>
                    <a:pt x="3683000" y="2503170"/>
                  </a:lnTo>
                  <a:lnTo>
                    <a:pt x="3698240" y="2458720"/>
                  </a:lnTo>
                  <a:lnTo>
                    <a:pt x="3712209" y="2413000"/>
                  </a:lnTo>
                  <a:lnTo>
                    <a:pt x="3723640" y="2368550"/>
                  </a:lnTo>
                  <a:lnTo>
                    <a:pt x="3735070" y="2322830"/>
                  </a:lnTo>
                  <a:lnTo>
                    <a:pt x="3745229" y="2277110"/>
                  </a:lnTo>
                  <a:lnTo>
                    <a:pt x="3754120" y="2231390"/>
                  </a:lnTo>
                  <a:lnTo>
                    <a:pt x="3761740" y="2185670"/>
                  </a:lnTo>
                  <a:lnTo>
                    <a:pt x="3768090" y="2138680"/>
                  </a:lnTo>
                  <a:lnTo>
                    <a:pt x="3773170" y="2092960"/>
                  </a:lnTo>
                  <a:lnTo>
                    <a:pt x="3778250" y="2045970"/>
                  </a:lnTo>
                  <a:lnTo>
                    <a:pt x="3780790" y="1998980"/>
                  </a:lnTo>
                  <a:lnTo>
                    <a:pt x="3783329" y="1953260"/>
                  </a:lnTo>
                  <a:lnTo>
                    <a:pt x="3783329" y="1906270"/>
                  </a:lnTo>
                  <a:lnTo>
                    <a:pt x="3783329" y="1859280"/>
                  </a:lnTo>
                  <a:lnTo>
                    <a:pt x="3782059" y="1812289"/>
                  </a:lnTo>
                  <a:lnTo>
                    <a:pt x="3779520" y="1765300"/>
                  </a:lnTo>
                  <a:lnTo>
                    <a:pt x="3775709" y="1719580"/>
                  </a:lnTo>
                  <a:lnTo>
                    <a:pt x="3770629" y="1672589"/>
                  </a:lnTo>
                  <a:lnTo>
                    <a:pt x="3764279" y="1626870"/>
                  </a:lnTo>
                  <a:lnTo>
                    <a:pt x="3757929" y="1579879"/>
                  </a:lnTo>
                  <a:lnTo>
                    <a:pt x="3749040" y="1534160"/>
                  </a:lnTo>
                  <a:lnTo>
                    <a:pt x="3740150" y="1488439"/>
                  </a:lnTo>
                  <a:lnTo>
                    <a:pt x="3728720" y="1442720"/>
                  </a:lnTo>
                  <a:lnTo>
                    <a:pt x="3717290" y="1398270"/>
                  </a:lnTo>
                  <a:lnTo>
                    <a:pt x="3704590" y="1352550"/>
                  </a:lnTo>
                  <a:lnTo>
                    <a:pt x="3690620" y="1308100"/>
                  </a:lnTo>
                  <a:lnTo>
                    <a:pt x="3675379" y="1263650"/>
                  </a:lnTo>
                  <a:lnTo>
                    <a:pt x="3660140" y="1220470"/>
                  </a:lnTo>
                  <a:lnTo>
                    <a:pt x="3642359" y="1176020"/>
                  </a:lnTo>
                  <a:lnTo>
                    <a:pt x="3624579" y="1132839"/>
                  </a:lnTo>
                  <a:lnTo>
                    <a:pt x="3605529" y="1090929"/>
                  </a:lnTo>
                  <a:lnTo>
                    <a:pt x="3585209" y="1049020"/>
                  </a:lnTo>
                  <a:lnTo>
                    <a:pt x="3563620" y="1007110"/>
                  </a:lnTo>
                  <a:lnTo>
                    <a:pt x="3540759" y="966470"/>
                  </a:lnTo>
                  <a:lnTo>
                    <a:pt x="3517900" y="925829"/>
                  </a:lnTo>
                  <a:lnTo>
                    <a:pt x="3493770" y="886460"/>
                  </a:lnTo>
                  <a:lnTo>
                    <a:pt x="3468370" y="847089"/>
                  </a:lnTo>
                  <a:lnTo>
                    <a:pt x="3441700" y="807720"/>
                  </a:lnTo>
                  <a:lnTo>
                    <a:pt x="3413759" y="769620"/>
                  </a:lnTo>
                  <a:lnTo>
                    <a:pt x="3385820" y="732789"/>
                  </a:lnTo>
                  <a:lnTo>
                    <a:pt x="3356609" y="695960"/>
                  </a:lnTo>
                  <a:lnTo>
                    <a:pt x="3327400" y="660400"/>
                  </a:lnTo>
                  <a:lnTo>
                    <a:pt x="3295650" y="624839"/>
                  </a:lnTo>
                  <a:lnTo>
                    <a:pt x="3265170" y="590550"/>
                  </a:lnTo>
                  <a:lnTo>
                    <a:pt x="3232150" y="557529"/>
                  </a:lnTo>
                  <a:lnTo>
                    <a:pt x="3199129" y="524510"/>
                  </a:lnTo>
                  <a:lnTo>
                    <a:pt x="3164840" y="492760"/>
                  </a:lnTo>
                  <a:lnTo>
                    <a:pt x="3129279" y="462279"/>
                  </a:lnTo>
                  <a:lnTo>
                    <a:pt x="3093720" y="431800"/>
                  </a:lnTo>
                  <a:lnTo>
                    <a:pt x="3058159" y="402589"/>
                  </a:lnTo>
                  <a:lnTo>
                    <a:pt x="3020059" y="373379"/>
                  </a:lnTo>
                  <a:lnTo>
                    <a:pt x="2983229" y="346710"/>
                  </a:lnTo>
                  <a:lnTo>
                    <a:pt x="2943859" y="320039"/>
                  </a:lnTo>
                  <a:lnTo>
                    <a:pt x="2905759" y="294639"/>
                  </a:lnTo>
                  <a:lnTo>
                    <a:pt x="2865120" y="270510"/>
                  </a:lnTo>
                  <a:lnTo>
                    <a:pt x="2825750" y="246379"/>
                  </a:lnTo>
                  <a:lnTo>
                    <a:pt x="2783840" y="223520"/>
                  </a:lnTo>
                  <a:lnTo>
                    <a:pt x="2743200" y="201929"/>
                  </a:lnTo>
                  <a:lnTo>
                    <a:pt x="2701290" y="181610"/>
                  </a:lnTo>
                  <a:lnTo>
                    <a:pt x="2658109" y="162560"/>
                  </a:lnTo>
                  <a:lnTo>
                    <a:pt x="2614929" y="143510"/>
                  </a:lnTo>
                  <a:lnTo>
                    <a:pt x="2571750" y="127000"/>
                  </a:lnTo>
                  <a:lnTo>
                    <a:pt x="2528570" y="110489"/>
                  </a:lnTo>
                  <a:lnTo>
                    <a:pt x="2484120" y="95250"/>
                  </a:lnTo>
                  <a:lnTo>
                    <a:pt x="2439670" y="81279"/>
                  </a:lnTo>
                  <a:lnTo>
                    <a:pt x="2395220" y="68579"/>
                  </a:lnTo>
                  <a:lnTo>
                    <a:pt x="2349500" y="55879"/>
                  </a:lnTo>
                  <a:lnTo>
                    <a:pt x="2303779" y="45720"/>
                  </a:lnTo>
                  <a:lnTo>
                    <a:pt x="2259329" y="35560"/>
                  </a:lnTo>
                  <a:lnTo>
                    <a:pt x="2212340" y="26670"/>
                  </a:lnTo>
                  <a:lnTo>
                    <a:pt x="2166620" y="20320"/>
                  </a:lnTo>
                  <a:lnTo>
                    <a:pt x="2120900" y="13970"/>
                  </a:lnTo>
                  <a:lnTo>
                    <a:pt x="2073909" y="8889"/>
                  </a:lnTo>
                  <a:lnTo>
                    <a:pt x="2028190" y="5079"/>
                  </a:lnTo>
                  <a:lnTo>
                    <a:pt x="1981200" y="1270"/>
                  </a:lnTo>
                  <a:lnTo>
                    <a:pt x="1934209" y="0"/>
                  </a:lnTo>
                  <a:lnTo>
                    <a:pt x="1887220" y="0"/>
                  </a:lnTo>
                  <a:lnTo>
                    <a:pt x="1841500" y="0"/>
                  </a:lnTo>
                  <a:lnTo>
                    <a:pt x="1794509" y="2539"/>
                  </a:lnTo>
                  <a:lnTo>
                    <a:pt x="1747520" y="5079"/>
                  </a:lnTo>
                  <a:lnTo>
                    <a:pt x="1701800" y="8889"/>
                  </a:lnTo>
                  <a:lnTo>
                    <a:pt x="1654809" y="15239"/>
                  </a:lnTo>
                  <a:lnTo>
                    <a:pt x="1609090" y="21589"/>
                  </a:lnTo>
                  <a:lnTo>
                    <a:pt x="1562100" y="27939"/>
                  </a:lnTo>
                  <a:lnTo>
                    <a:pt x="1516379" y="36829"/>
                  </a:lnTo>
                  <a:lnTo>
                    <a:pt x="1470660" y="46989"/>
                  </a:lnTo>
                  <a:lnTo>
                    <a:pt x="1426210" y="58420"/>
                  </a:lnTo>
                  <a:lnTo>
                    <a:pt x="1380489" y="69850"/>
                  </a:lnTo>
                  <a:lnTo>
                    <a:pt x="1336039" y="83820"/>
                  </a:lnTo>
                  <a:lnTo>
                    <a:pt x="1291589" y="97789"/>
                  </a:lnTo>
                  <a:lnTo>
                    <a:pt x="1247139" y="113029"/>
                  </a:lnTo>
                  <a:lnTo>
                    <a:pt x="1203960" y="129539"/>
                  </a:lnTo>
                  <a:lnTo>
                    <a:pt x="1160779" y="147320"/>
                  </a:lnTo>
                  <a:lnTo>
                    <a:pt x="1117600" y="165100"/>
                  </a:lnTo>
                  <a:lnTo>
                    <a:pt x="1075689" y="185420"/>
                  </a:lnTo>
                  <a:lnTo>
                    <a:pt x="1033779" y="205739"/>
                  </a:lnTo>
                  <a:lnTo>
                    <a:pt x="991870" y="227329"/>
                  </a:lnTo>
                  <a:lnTo>
                    <a:pt x="951229" y="250189"/>
                  </a:lnTo>
                  <a:lnTo>
                    <a:pt x="910589" y="274320"/>
                  </a:lnTo>
                  <a:lnTo>
                    <a:pt x="871220" y="298450"/>
                  </a:lnTo>
                  <a:lnTo>
                    <a:pt x="831850" y="323850"/>
                  </a:lnTo>
                  <a:lnTo>
                    <a:pt x="793750" y="350520"/>
                  </a:lnTo>
                  <a:lnTo>
                    <a:pt x="756920" y="378460"/>
                  </a:lnTo>
                  <a:lnTo>
                    <a:pt x="720089" y="407670"/>
                  </a:lnTo>
                  <a:lnTo>
                    <a:pt x="683260" y="436879"/>
                  </a:lnTo>
                  <a:lnTo>
                    <a:pt x="647700" y="467360"/>
                  </a:lnTo>
                  <a:lnTo>
                    <a:pt x="613410" y="497839"/>
                  </a:lnTo>
                  <a:lnTo>
                    <a:pt x="579120" y="529589"/>
                  </a:lnTo>
                  <a:lnTo>
                    <a:pt x="546100" y="562610"/>
                  </a:lnTo>
                  <a:lnTo>
                    <a:pt x="513079" y="596900"/>
                  </a:lnTo>
                  <a:lnTo>
                    <a:pt x="481329" y="631189"/>
                  </a:lnTo>
                  <a:lnTo>
                    <a:pt x="450850" y="666750"/>
                  </a:lnTo>
                  <a:lnTo>
                    <a:pt x="421639" y="702310"/>
                  </a:lnTo>
                  <a:lnTo>
                    <a:pt x="392429" y="739139"/>
                  </a:lnTo>
                  <a:lnTo>
                    <a:pt x="364489" y="775970"/>
                  </a:lnTo>
                  <a:lnTo>
                    <a:pt x="336550" y="814070"/>
                  </a:lnTo>
                  <a:lnTo>
                    <a:pt x="311150" y="853439"/>
                  </a:lnTo>
                  <a:lnTo>
                    <a:pt x="285750" y="892810"/>
                  </a:lnTo>
                  <a:lnTo>
                    <a:pt x="261620" y="932179"/>
                  </a:lnTo>
                  <a:lnTo>
                    <a:pt x="238760" y="972820"/>
                  </a:lnTo>
                  <a:lnTo>
                    <a:pt x="215900" y="1013460"/>
                  </a:lnTo>
                  <a:lnTo>
                    <a:pt x="195579" y="1055370"/>
                  </a:lnTo>
                  <a:lnTo>
                    <a:pt x="175260" y="1098550"/>
                  </a:lnTo>
                  <a:lnTo>
                    <a:pt x="156210" y="1140460"/>
                  </a:lnTo>
                  <a:lnTo>
                    <a:pt x="137160" y="1183639"/>
                  </a:lnTo>
                  <a:lnTo>
                    <a:pt x="120650" y="1226820"/>
                  </a:lnTo>
                  <a:lnTo>
                    <a:pt x="105410" y="1271270"/>
                  </a:lnTo>
                  <a:lnTo>
                    <a:pt x="90170" y="1315720"/>
                  </a:lnTo>
                  <a:lnTo>
                    <a:pt x="76200" y="1360170"/>
                  </a:lnTo>
                  <a:lnTo>
                    <a:pt x="63500" y="1404620"/>
                  </a:lnTo>
                  <a:lnTo>
                    <a:pt x="52070" y="1450339"/>
                  </a:lnTo>
                  <a:lnTo>
                    <a:pt x="41910" y="1496060"/>
                  </a:lnTo>
                  <a:lnTo>
                    <a:pt x="33020" y="1541779"/>
                  </a:lnTo>
                  <a:lnTo>
                    <a:pt x="24129" y="1587500"/>
                  </a:lnTo>
                  <a:lnTo>
                    <a:pt x="17779" y="1634489"/>
                  </a:lnTo>
                  <a:lnTo>
                    <a:pt x="11429" y="1680210"/>
                  </a:lnTo>
                  <a:lnTo>
                    <a:pt x="6350" y="1727200"/>
                  </a:lnTo>
                  <a:lnTo>
                    <a:pt x="3810" y="1772920"/>
                  </a:lnTo>
                  <a:lnTo>
                    <a:pt x="1270" y="1819910"/>
                  </a:lnTo>
                  <a:lnTo>
                    <a:pt x="0" y="1866900"/>
                  </a:lnTo>
                  <a:lnTo>
                    <a:pt x="0" y="1913889"/>
                  </a:lnTo>
                  <a:lnTo>
                    <a:pt x="1270" y="1960880"/>
                  </a:lnTo>
                  <a:lnTo>
                    <a:pt x="2539" y="2006600"/>
                  </a:lnTo>
                  <a:lnTo>
                    <a:pt x="6350" y="2053589"/>
                  </a:lnTo>
                  <a:lnTo>
                    <a:pt x="10160" y="2100580"/>
                  </a:lnTo>
                  <a:lnTo>
                    <a:pt x="16510" y="2146300"/>
                  </a:lnTo>
                  <a:lnTo>
                    <a:pt x="22860" y="2193290"/>
                  </a:lnTo>
                  <a:lnTo>
                    <a:pt x="30479" y="2239010"/>
                  </a:lnTo>
                  <a:lnTo>
                    <a:pt x="40639" y="2284730"/>
                  </a:lnTo>
                  <a:lnTo>
                    <a:pt x="50800" y="2330450"/>
                  </a:lnTo>
                  <a:lnTo>
                    <a:pt x="60960" y="2376170"/>
                  </a:lnTo>
                  <a:lnTo>
                    <a:pt x="73660" y="2420620"/>
                  </a:lnTo>
                  <a:lnTo>
                    <a:pt x="87629" y="2465070"/>
                  </a:lnTo>
                  <a:lnTo>
                    <a:pt x="101600" y="2509520"/>
                  </a:lnTo>
                  <a:lnTo>
                    <a:pt x="118110" y="2553970"/>
                  </a:lnTo>
                  <a:lnTo>
                    <a:pt x="134620" y="2597150"/>
                  </a:lnTo>
                  <a:lnTo>
                    <a:pt x="152400" y="2640330"/>
                  </a:lnTo>
                  <a:lnTo>
                    <a:pt x="171450" y="2683510"/>
                  </a:lnTo>
                  <a:lnTo>
                    <a:pt x="191770" y="2725420"/>
                  </a:lnTo>
                  <a:lnTo>
                    <a:pt x="212089" y="2767330"/>
                  </a:lnTo>
                  <a:lnTo>
                    <a:pt x="233679" y="2809240"/>
                  </a:lnTo>
                  <a:lnTo>
                    <a:pt x="256539" y="2849880"/>
                  </a:lnTo>
                  <a:lnTo>
                    <a:pt x="281939" y="2889250"/>
                  </a:lnTo>
                  <a:lnTo>
                    <a:pt x="306070" y="2928620"/>
                  </a:lnTo>
                  <a:lnTo>
                    <a:pt x="332739" y="2967990"/>
                  </a:lnTo>
                  <a:lnTo>
                    <a:pt x="359410" y="3006090"/>
                  </a:lnTo>
                  <a:lnTo>
                    <a:pt x="387350" y="3044190"/>
                  </a:lnTo>
                  <a:lnTo>
                    <a:pt x="415289" y="3081020"/>
                  </a:lnTo>
                  <a:lnTo>
                    <a:pt x="445770" y="3116580"/>
                  </a:lnTo>
                  <a:lnTo>
                    <a:pt x="476250" y="3152140"/>
                  </a:lnTo>
                  <a:lnTo>
                    <a:pt x="506729" y="3186430"/>
                  </a:lnTo>
                  <a:lnTo>
                    <a:pt x="539750" y="3220720"/>
                  </a:lnTo>
                  <a:lnTo>
                    <a:pt x="572770" y="3253740"/>
                  </a:lnTo>
                  <a:lnTo>
                    <a:pt x="605789" y="3285490"/>
                  </a:lnTo>
                  <a:lnTo>
                    <a:pt x="641350" y="3317240"/>
                  </a:lnTo>
                  <a:lnTo>
                    <a:pt x="676910" y="3347720"/>
                  </a:lnTo>
                  <a:lnTo>
                    <a:pt x="712470" y="3376929"/>
                  </a:lnTo>
                  <a:lnTo>
                    <a:pt x="749300" y="3406140"/>
                  </a:lnTo>
                  <a:lnTo>
                    <a:pt x="787400" y="3432810"/>
                  </a:lnTo>
                  <a:lnTo>
                    <a:pt x="825500" y="3460750"/>
                  </a:lnTo>
                  <a:lnTo>
                    <a:pt x="863600" y="3486150"/>
                  </a:lnTo>
                  <a:lnTo>
                    <a:pt x="902970" y="3511550"/>
                  </a:lnTo>
                  <a:lnTo>
                    <a:pt x="943610" y="3534410"/>
                  </a:lnTo>
                  <a:lnTo>
                    <a:pt x="984250" y="3557270"/>
                  </a:lnTo>
                  <a:lnTo>
                    <a:pt x="1026160" y="3580129"/>
                  </a:lnTo>
                  <a:lnTo>
                    <a:pt x="1066800" y="3600450"/>
                  </a:lnTo>
                  <a:lnTo>
                    <a:pt x="1109979" y="3620770"/>
                  </a:lnTo>
                  <a:lnTo>
                    <a:pt x="1151889" y="3638550"/>
                  </a:lnTo>
                  <a:lnTo>
                    <a:pt x="1196339" y="3656329"/>
                  </a:lnTo>
                  <a:lnTo>
                    <a:pt x="1239520" y="3674110"/>
                  </a:lnTo>
                  <a:lnTo>
                    <a:pt x="1891029" y="189483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621780" y="3869690"/>
              <a:ext cx="781050" cy="1895475"/>
            </a:xfrm>
            <a:custGeom>
              <a:avLst/>
              <a:gdLst/>
              <a:ahLst/>
              <a:cxnLst/>
              <a:rect l="l" t="t" r="r" b="b"/>
              <a:pathLst>
                <a:path w="781050" h="1895475">
                  <a:moveTo>
                    <a:pt x="299720" y="0"/>
                  </a:moveTo>
                  <a:lnTo>
                    <a:pt x="0" y="1871980"/>
                  </a:lnTo>
                  <a:lnTo>
                    <a:pt x="48871" y="1878974"/>
                  </a:lnTo>
                  <a:lnTo>
                    <a:pt x="97839" y="1884717"/>
                  </a:lnTo>
                  <a:lnTo>
                    <a:pt x="146882" y="1889205"/>
                  </a:lnTo>
                  <a:lnTo>
                    <a:pt x="195976" y="1892438"/>
                  </a:lnTo>
                  <a:lnTo>
                    <a:pt x="245101" y="1894414"/>
                  </a:lnTo>
                  <a:lnTo>
                    <a:pt x="294233" y="1895130"/>
                  </a:lnTo>
                  <a:lnTo>
                    <a:pt x="343350" y="1894584"/>
                  </a:lnTo>
                  <a:lnTo>
                    <a:pt x="392430" y="1892776"/>
                  </a:lnTo>
                  <a:lnTo>
                    <a:pt x="441450" y="1889702"/>
                  </a:lnTo>
                  <a:lnTo>
                    <a:pt x="490388" y="1885362"/>
                  </a:lnTo>
                  <a:lnTo>
                    <a:pt x="539222" y="1879752"/>
                  </a:lnTo>
                  <a:lnTo>
                    <a:pt x="587930" y="1872872"/>
                  </a:lnTo>
                  <a:lnTo>
                    <a:pt x="636489" y="1864720"/>
                  </a:lnTo>
                  <a:lnTo>
                    <a:pt x="684877" y="1855293"/>
                  </a:lnTo>
                  <a:lnTo>
                    <a:pt x="733071" y="1844590"/>
                  </a:lnTo>
                  <a:lnTo>
                    <a:pt x="781050" y="1832610"/>
                  </a:lnTo>
                  <a:lnTo>
                    <a:pt x="299720" y="0"/>
                  </a:lnTo>
                  <a:close/>
                </a:path>
              </a:pathLst>
            </a:custGeom>
            <a:solidFill>
              <a:srgbClr val="A785DF"/>
            </a:solidFill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621780" y="3869690"/>
              <a:ext cx="781050" cy="1894839"/>
            </a:xfrm>
            <a:custGeom>
              <a:avLst/>
              <a:gdLst/>
              <a:ahLst/>
              <a:cxnLst/>
              <a:rect l="l" t="t" r="r" b="b"/>
              <a:pathLst>
                <a:path w="781050" h="1894839">
                  <a:moveTo>
                    <a:pt x="298450" y="0"/>
                  </a:moveTo>
                  <a:lnTo>
                    <a:pt x="0" y="1870710"/>
                  </a:lnTo>
                  <a:lnTo>
                    <a:pt x="52070" y="1878330"/>
                  </a:lnTo>
                  <a:lnTo>
                    <a:pt x="104140" y="1884680"/>
                  </a:lnTo>
                  <a:lnTo>
                    <a:pt x="156210" y="1889760"/>
                  </a:lnTo>
                  <a:lnTo>
                    <a:pt x="209550" y="1892300"/>
                  </a:lnTo>
                  <a:lnTo>
                    <a:pt x="261620" y="1894840"/>
                  </a:lnTo>
                  <a:lnTo>
                    <a:pt x="313690" y="1894840"/>
                  </a:lnTo>
                  <a:lnTo>
                    <a:pt x="367029" y="1893570"/>
                  </a:lnTo>
                  <a:lnTo>
                    <a:pt x="419100" y="1891030"/>
                  </a:lnTo>
                  <a:lnTo>
                    <a:pt x="471170" y="1887220"/>
                  </a:lnTo>
                  <a:lnTo>
                    <a:pt x="523240" y="1880870"/>
                  </a:lnTo>
                  <a:lnTo>
                    <a:pt x="575310" y="1874520"/>
                  </a:lnTo>
                  <a:lnTo>
                    <a:pt x="627379" y="1865630"/>
                  </a:lnTo>
                  <a:lnTo>
                    <a:pt x="678179" y="1856740"/>
                  </a:lnTo>
                  <a:lnTo>
                    <a:pt x="730250" y="1845310"/>
                  </a:lnTo>
                  <a:lnTo>
                    <a:pt x="781050" y="1832610"/>
                  </a:lnTo>
                  <a:lnTo>
                    <a:pt x="298450" y="0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268720" y="3869690"/>
              <a:ext cx="652780" cy="1871980"/>
            </a:xfrm>
            <a:custGeom>
              <a:avLst/>
              <a:gdLst/>
              <a:ahLst/>
              <a:cxnLst/>
              <a:rect l="l" t="t" r="r" b="b"/>
              <a:pathLst>
                <a:path w="652779" h="1871979">
                  <a:moveTo>
                    <a:pt x="652779" y="0"/>
                  </a:moveTo>
                  <a:lnTo>
                    <a:pt x="0" y="1779270"/>
                  </a:lnTo>
                  <a:lnTo>
                    <a:pt x="49215" y="1796535"/>
                  </a:lnTo>
                  <a:lnTo>
                    <a:pt x="98874" y="1812423"/>
                  </a:lnTo>
                  <a:lnTo>
                    <a:pt x="148956" y="1826956"/>
                  </a:lnTo>
                  <a:lnTo>
                    <a:pt x="199438" y="1840155"/>
                  </a:lnTo>
                  <a:lnTo>
                    <a:pt x="250297" y="1852045"/>
                  </a:lnTo>
                  <a:lnTo>
                    <a:pt x="301512" y="1862645"/>
                  </a:lnTo>
                  <a:lnTo>
                    <a:pt x="353059" y="1871980"/>
                  </a:lnTo>
                  <a:lnTo>
                    <a:pt x="652779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268720" y="3869690"/>
              <a:ext cx="651510" cy="1870710"/>
            </a:xfrm>
            <a:custGeom>
              <a:avLst/>
              <a:gdLst/>
              <a:ahLst/>
              <a:cxnLst/>
              <a:rect l="l" t="t" r="r" b="b"/>
              <a:pathLst>
                <a:path w="651509" h="1870710">
                  <a:moveTo>
                    <a:pt x="651509" y="0"/>
                  </a:moveTo>
                  <a:lnTo>
                    <a:pt x="0" y="1779270"/>
                  </a:lnTo>
                  <a:lnTo>
                    <a:pt x="22859" y="1786890"/>
                  </a:lnTo>
                  <a:lnTo>
                    <a:pt x="45719" y="1794510"/>
                  </a:lnTo>
                  <a:lnTo>
                    <a:pt x="68579" y="1802130"/>
                  </a:lnTo>
                  <a:lnTo>
                    <a:pt x="92709" y="1809750"/>
                  </a:lnTo>
                  <a:lnTo>
                    <a:pt x="115569" y="1817370"/>
                  </a:lnTo>
                  <a:lnTo>
                    <a:pt x="139700" y="1823720"/>
                  </a:lnTo>
                  <a:lnTo>
                    <a:pt x="162559" y="1830070"/>
                  </a:lnTo>
                  <a:lnTo>
                    <a:pt x="186689" y="1836420"/>
                  </a:lnTo>
                  <a:lnTo>
                    <a:pt x="209550" y="1842770"/>
                  </a:lnTo>
                  <a:lnTo>
                    <a:pt x="233679" y="1847850"/>
                  </a:lnTo>
                  <a:lnTo>
                    <a:pt x="257809" y="1852930"/>
                  </a:lnTo>
                  <a:lnTo>
                    <a:pt x="281939" y="1858010"/>
                  </a:lnTo>
                  <a:lnTo>
                    <a:pt x="304800" y="1863090"/>
                  </a:lnTo>
                  <a:lnTo>
                    <a:pt x="330200" y="1866900"/>
                  </a:lnTo>
                  <a:lnTo>
                    <a:pt x="353059" y="1870710"/>
                  </a:lnTo>
                  <a:lnTo>
                    <a:pt x="651509" y="0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118860" y="5715000"/>
              <a:ext cx="1584960" cy="273050"/>
            </a:xfrm>
            <a:custGeom>
              <a:avLst/>
              <a:gdLst/>
              <a:ahLst/>
              <a:cxnLst/>
              <a:rect l="l" t="t" r="r" b="b"/>
              <a:pathLst>
                <a:path w="1584959" h="273050">
                  <a:moveTo>
                    <a:pt x="1584960" y="212090"/>
                  </a:moveTo>
                  <a:lnTo>
                    <a:pt x="908049" y="59690"/>
                  </a:lnTo>
                </a:path>
                <a:path w="1584959" h="273050">
                  <a:moveTo>
                    <a:pt x="0" y="273050"/>
                  </a:moveTo>
                  <a:lnTo>
                    <a:pt x="353060" y="0"/>
                  </a:lnTo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lnSpc>
                  <a:spcPct val="150000"/>
                </a:lnSpc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198179" y="1537971"/>
            <a:ext cx="4029930" cy="37984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10"/>
              </a:spcBef>
            </a:pPr>
            <a:r>
              <a:rPr b="1" spc="5" dirty="0">
                <a:latin typeface="Times New Roman" pitchFamily="18" charset="0"/>
                <a:cs typeface="Times New Roman" pitchFamily="18" charset="0"/>
              </a:rPr>
              <a:t>Plasma</a:t>
            </a:r>
            <a:r>
              <a:rPr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5" dirty="0">
                <a:latin typeface="Times New Roman" pitchFamily="18" charset="0"/>
                <a:cs typeface="Times New Roman" pitchFamily="18" charset="0"/>
              </a:rPr>
              <a:t>Components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42212" y="5562600"/>
            <a:ext cx="1140162" cy="823558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229"/>
              </a:spcBef>
            </a:pPr>
            <a:r>
              <a:rPr b="1" spc="-10" dirty="0">
                <a:latin typeface="Times New Roman" pitchFamily="18" charset="0"/>
                <a:cs typeface="Times New Roman" pitchFamily="18" charset="0"/>
              </a:rPr>
              <a:t>Other</a:t>
            </a:r>
            <a:r>
              <a:rPr b="1" spc="-2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u="sng" spc="-5" dirty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u="sng" spc="-20" dirty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33350">
              <a:lnSpc>
                <a:spcPct val="150000"/>
              </a:lnSpc>
              <a:spcBef>
                <a:spcPts val="130"/>
              </a:spcBef>
            </a:pPr>
            <a:r>
              <a:rPr b="1" spc="-10" dirty="0">
                <a:latin typeface="Times New Roman" pitchFamily="18" charset="0"/>
                <a:cs typeface="Times New Roman" pitchFamily="18" charset="0"/>
              </a:rPr>
              <a:t>3%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71012" y="5715000"/>
            <a:ext cx="1325535" cy="823558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229"/>
              </a:spcBef>
            </a:pPr>
            <a:r>
              <a:rPr u="sng" spc="-5" dirty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  </a:t>
            </a:r>
            <a:r>
              <a:rPr u="sng" spc="-30" dirty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spc="-45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b="1" spc="2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b="1" spc="3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b="1" spc="-2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b="1" spc="-1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b="1" spc="25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75920">
              <a:lnSpc>
                <a:spcPct val="150000"/>
              </a:lnSpc>
              <a:spcBef>
                <a:spcPts val="130"/>
              </a:spcBef>
            </a:pPr>
            <a:r>
              <a:rPr b="1" spc="-10" dirty="0">
                <a:latin typeface="Times New Roman" pitchFamily="18" charset="0"/>
                <a:cs typeface="Times New Roman" pitchFamily="18" charset="0"/>
              </a:rPr>
              <a:t>7%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80056" y="2359660"/>
            <a:ext cx="942941" cy="794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69850">
              <a:lnSpc>
                <a:spcPct val="150000"/>
              </a:lnSpc>
              <a:spcBef>
                <a:spcPts val="100"/>
              </a:spcBef>
            </a:pPr>
            <a:r>
              <a:rPr b="1" spc="2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b="1" spc="-1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b="1" spc="-2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b="1" spc="-5" dirty="0">
                <a:latin typeface="Times New Roman" pitchFamily="18" charset="0"/>
                <a:cs typeface="Times New Roman" pitchFamily="18" charset="0"/>
              </a:rPr>
              <a:t>er  </a:t>
            </a:r>
            <a:r>
              <a:rPr b="1" spc="-10" dirty="0">
                <a:latin typeface="Times New Roman" pitchFamily="18" charset="0"/>
                <a:cs typeface="Times New Roman" pitchFamily="18" charset="0"/>
              </a:rPr>
              <a:t>90%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hape 21"/>
          <p:cNvCxnSpPr>
            <a:endCxn id="14" idx="1"/>
          </p:cNvCxnSpPr>
          <p:nvPr/>
        </p:nvCxnSpPr>
        <p:spPr>
          <a:xfrm rot="16200000" flipH="1">
            <a:off x="9165123" y="5920889"/>
            <a:ext cx="259379" cy="1524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 rot="10800000" flipV="1">
            <a:off x="8304212" y="5715000"/>
            <a:ext cx="3810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652" y="440690"/>
            <a:ext cx="7064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71595" algn="l"/>
              </a:tabLst>
            </a:pP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OOD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697472" y="1559984"/>
            <a:ext cx="5473140" cy="368049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68300" indent="-342900">
              <a:lnSpc>
                <a:spcPct val="150000"/>
              </a:lnSpc>
              <a:spcBef>
                <a:spcPts val="285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67665" algn="l"/>
                <a:tab pos="368300" algn="l"/>
              </a:tabLst>
            </a:pPr>
            <a:r>
              <a:rPr spc="-30" dirty="0">
                <a:latin typeface="Times New Roman" pitchFamily="18" charset="0"/>
                <a:cs typeface="Times New Roman" pitchFamily="18" charset="0"/>
              </a:rPr>
              <a:t>Red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</a:t>
            </a:r>
            <a:r>
              <a:rPr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Cells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68350" lvl="1" indent="-285750">
              <a:lnSpc>
                <a:spcPct val="150000"/>
              </a:lnSpc>
              <a:spcBef>
                <a:spcPts val="16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683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Erythrocyte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67765" marR="17780" lvl="2" indent="-228600">
              <a:lnSpc>
                <a:spcPct val="150000"/>
              </a:lnSpc>
              <a:spcBef>
                <a:spcPts val="32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684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Hemoglobin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spc="-7" baseline="-24154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bearing  </a:t>
            </a:r>
            <a:r>
              <a:rPr>
                <a:latin typeface="Times New Roman" pitchFamily="18" charset="0"/>
                <a:cs typeface="Times New Roman" pitchFamily="18" charset="0"/>
              </a:rPr>
              <a:t>molecul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1167765" marR="17780" lvl="2" indent="-228600">
              <a:lnSpc>
                <a:spcPct val="150000"/>
              </a:lnSpc>
              <a:spcBef>
                <a:spcPts val="32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68400" algn="l"/>
              </a:tabLst>
            </a:pPr>
            <a:r>
              <a:rPr spc="-5">
                <a:latin typeface="Times New Roman" pitchFamily="18" charset="0"/>
                <a:cs typeface="Times New Roman" pitchFamily="18" charset="0"/>
              </a:rPr>
              <a:t>Comprised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 4 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subunits:</a:t>
            </a:r>
            <a:endParaRPr lang="en-US" spc="-5" dirty="0">
              <a:latin typeface="Times New Roman" pitchFamily="18" charset="0"/>
              <a:cs typeface="Times New Roman" pitchFamily="18" charset="0"/>
            </a:endParaRPr>
          </a:p>
          <a:p>
            <a:pPr marL="723900" marR="43180" lvl="1" indent="-228600">
              <a:lnSpc>
                <a:spcPct val="150000"/>
              </a:lnSpc>
              <a:spcBef>
                <a:spcPts val="465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266700" algn="l"/>
              </a:tabLst>
            </a:pPr>
            <a:r>
              <a:rPr lang="en-US" dirty="0" err="1">
                <a:latin typeface="Garamond"/>
                <a:cs typeface="Garamond"/>
              </a:rPr>
              <a:t>Globin</a:t>
            </a:r>
            <a:r>
              <a:rPr lang="en-US" dirty="0">
                <a:latin typeface="Garamond"/>
                <a:cs typeface="Garamond"/>
              </a:rPr>
              <a:t> (binds </a:t>
            </a:r>
            <a:r>
              <a:rPr lang="en-US" spc="-5" dirty="0">
                <a:latin typeface="Garamond"/>
                <a:cs typeface="Garamond"/>
              </a:rPr>
              <a:t>to</a:t>
            </a:r>
            <a:r>
              <a:rPr lang="en-US" spc="-60" dirty="0">
                <a:latin typeface="Garamond"/>
                <a:cs typeface="Garamond"/>
              </a:rPr>
              <a:t> </a:t>
            </a:r>
            <a:r>
              <a:rPr lang="en-US" dirty="0">
                <a:latin typeface="Garamond"/>
                <a:cs typeface="Garamond"/>
              </a:rPr>
              <a:t>1  </a:t>
            </a:r>
            <a:r>
              <a:rPr lang="en-US" spc="-10" dirty="0">
                <a:latin typeface="Garamond"/>
                <a:cs typeface="Garamond"/>
              </a:rPr>
              <a:t>O</a:t>
            </a:r>
            <a:r>
              <a:rPr lang="en-US" sz="1575" spc="-15" baseline="-23809" dirty="0">
                <a:latin typeface="Garamond"/>
                <a:cs typeface="Garamond"/>
              </a:rPr>
              <a:t>2</a:t>
            </a:r>
            <a:r>
              <a:rPr lang="en-US" sz="1050" spc="185" dirty="0">
                <a:latin typeface="Garamond"/>
                <a:cs typeface="Garamond"/>
              </a:rPr>
              <a:t> </a:t>
            </a:r>
            <a:r>
              <a:rPr lang="en-US" spc="-5" dirty="0">
                <a:latin typeface="Garamond"/>
                <a:cs typeface="Garamond"/>
              </a:rPr>
              <a:t>molecule)</a:t>
            </a:r>
          </a:p>
          <a:p>
            <a:pPr marL="723900" marR="43180" lvl="1" indent="-228600">
              <a:lnSpc>
                <a:spcPct val="150000"/>
              </a:lnSpc>
              <a:spcBef>
                <a:spcPts val="465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266700" algn="l"/>
              </a:tabLst>
            </a:pPr>
            <a:r>
              <a:rPr lang="en-US" spc="-5" dirty="0" err="1">
                <a:latin typeface="Garamond"/>
                <a:cs typeface="Garamond"/>
              </a:rPr>
              <a:t>Heme</a:t>
            </a:r>
            <a:r>
              <a:rPr lang="en-US" spc="-10" dirty="0">
                <a:latin typeface="Garamond"/>
                <a:cs typeface="Garamond"/>
              </a:rPr>
              <a:t> </a:t>
            </a:r>
            <a:r>
              <a:rPr lang="en-US" dirty="0">
                <a:latin typeface="Garamond"/>
                <a:cs typeface="Garamond"/>
              </a:rPr>
              <a:t>(iron)</a:t>
            </a:r>
          </a:p>
          <a:p>
            <a:pPr marL="723900" marR="43180" lvl="1" indent="-228600">
              <a:lnSpc>
                <a:spcPct val="150000"/>
              </a:lnSpc>
              <a:spcBef>
                <a:spcPts val="465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266700" algn="l"/>
              </a:tabLst>
            </a:pPr>
            <a:r>
              <a:rPr lang="en-US" spc="-5" dirty="0">
                <a:latin typeface="Garamond"/>
                <a:cs typeface="Garamond"/>
              </a:rPr>
              <a:t>100% saturation </a:t>
            </a:r>
            <a:r>
              <a:rPr lang="en-US" dirty="0">
                <a:latin typeface="Garamond"/>
                <a:cs typeface="Garamond"/>
              </a:rPr>
              <a:t>= 4  </a:t>
            </a:r>
            <a:r>
              <a:rPr lang="en-US" spc="-5" dirty="0" err="1">
                <a:latin typeface="Garamond"/>
                <a:cs typeface="Garamond"/>
              </a:rPr>
              <a:t>globin</a:t>
            </a:r>
            <a:r>
              <a:rPr lang="en-US" spc="-5" dirty="0">
                <a:latin typeface="Garamond"/>
                <a:cs typeface="Garamond"/>
              </a:rPr>
              <a:t> subunits </a:t>
            </a:r>
            <a:r>
              <a:rPr lang="en-US" spc="5" dirty="0">
                <a:latin typeface="Garamond"/>
                <a:cs typeface="Garamond"/>
              </a:rPr>
              <a:t>carrying  </a:t>
            </a:r>
            <a:r>
              <a:rPr lang="en-US" spc="-10" dirty="0">
                <a:latin typeface="Garamond"/>
                <a:cs typeface="Garamond"/>
              </a:rPr>
              <a:t>O</a:t>
            </a:r>
            <a:r>
              <a:rPr lang="en-US" sz="1575" spc="-15" baseline="-23809" dirty="0">
                <a:latin typeface="Garamond"/>
                <a:cs typeface="Garamond"/>
              </a:rPr>
              <a:t>2</a:t>
            </a:r>
          </a:p>
          <a:p>
            <a:pPr marL="723900" marR="43180" lvl="1" indent="-228600">
              <a:lnSpc>
                <a:spcPct val="150000"/>
              </a:lnSpc>
              <a:spcBef>
                <a:spcPts val="465"/>
              </a:spcBef>
              <a:buClr>
                <a:srgbClr val="A785DF"/>
              </a:buClr>
              <a:buSzPct val="69444"/>
              <a:buFont typeface="Wingdings"/>
              <a:buChar char=""/>
              <a:tabLst>
                <a:tab pos="266700" algn="l"/>
              </a:tabLst>
            </a:pPr>
            <a:r>
              <a:rPr lang="en-US" spc="-10" dirty="0">
                <a:latin typeface="Garamond"/>
                <a:cs typeface="Garamond"/>
              </a:rPr>
              <a:t>Each </a:t>
            </a:r>
            <a:r>
              <a:rPr lang="en-US" spc="5" dirty="0">
                <a:latin typeface="Garamond"/>
                <a:cs typeface="Garamond"/>
              </a:rPr>
              <a:t>gram </a:t>
            </a:r>
            <a:r>
              <a:rPr lang="en-US" dirty="0">
                <a:latin typeface="Garamond"/>
                <a:cs typeface="Garamond"/>
              </a:rPr>
              <a:t>of  </a:t>
            </a:r>
            <a:r>
              <a:rPr lang="en-US" spc="-5" dirty="0">
                <a:latin typeface="Garamond"/>
                <a:cs typeface="Garamond"/>
              </a:rPr>
              <a:t>hemoglobin </a:t>
            </a:r>
            <a:r>
              <a:rPr lang="en-US" dirty="0">
                <a:latin typeface="Garamond"/>
                <a:cs typeface="Garamond"/>
              </a:rPr>
              <a:t>= </a:t>
            </a:r>
            <a:r>
              <a:rPr lang="en-US" spc="-5" dirty="0">
                <a:latin typeface="Garamond"/>
                <a:cs typeface="Garamond"/>
              </a:rPr>
              <a:t>1.34  </a:t>
            </a:r>
            <a:r>
              <a:rPr lang="en-US" dirty="0">
                <a:latin typeface="Garamond"/>
                <a:cs typeface="Garamond"/>
              </a:rPr>
              <a:t>ml </a:t>
            </a:r>
            <a:r>
              <a:rPr lang="en-US" spc="-10" dirty="0">
                <a:latin typeface="Garamond"/>
                <a:cs typeface="Garamond"/>
              </a:rPr>
              <a:t>O</a:t>
            </a:r>
            <a:r>
              <a:rPr lang="en-US" sz="1575" spc="-15" baseline="-23809" dirty="0">
                <a:latin typeface="Garamond"/>
                <a:cs typeface="Garamond"/>
              </a:rPr>
              <a:t>2</a:t>
            </a:r>
            <a:endParaRPr lang="en-US" sz="1575" baseline="-23809" dirty="0">
              <a:latin typeface="Garamond"/>
              <a:cs typeface="Garamond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97560" y="2341879"/>
            <a:ext cx="5484971" cy="2881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463766" y="5292091"/>
            <a:ext cx="11647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Garamond"/>
                <a:cs typeface="Garamond"/>
              </a:rPr>
              <a:t>C</a:t>
            </a:r>
            <a:r>
              <a:rPr sz="1200" dirty="0">
                <a:latin typeface="Garamond"/>
                <a:cs typeface="Garamond"/>
              </a:rPr>
              <a:t>el</a:t>
            </a:r>
            <a:r>
              <a:rPr sz="1200" spc="-5" dirty="0">
                <a:latin typeface="Garamond"/>
                <a:cs typeface="Garamond"/>
              </a:rPr>
              <a:t>l</a:t>
            </a:r>
            <a:r>
              <a:rPr sz="1200" dirty="0">
                <a:latin typeface="Garamond"/>
                <a:cs typeface="Garamond"/>
              </a:rPr>
              <a:t>sa</a:t>
            </a:r>
            <a:r>
              <a:rPr sz="1200" spc="-5" dirty="0">
                <a:latin typeface="Garamond"/>
                <a:cs typeface="Garamond"/>
              </a:rPr>
              <a:t>l</a:t>
            </a:r>
            <a:r>
              <a:rPr sz="1200" dirty="0">
                <a:latin typeface="Garamond"/>
                <a:cs typeface="Garamond"/>
              </a:rPr>
              <a:t>i</a:t>
            </a:r>
            <a:r>
              <a:rPr sz="1200" spc="-5" dirty="0">
                <a:latin typeface="Garamond"/>
                <a:cs typeface="Garamond"/>
              </a:rPr>
              <a:t>v</a:t>
            </a:r>
            <a:r>
              <a:rPr sz="1200" spc="10" dirty="0">
                <a:latin typeface="Garamond"/>
                <a:cs typeface="Garamond"/>
              </a:rPr>
              <a:t>e</a:t>
            </a:r>
            <a:r>
              <a:rPr sz="1200" spc="-5" dirty="0">
                <a:latin typeface="Garamond"/>
                <a:cs typeface="Garamond"/>
              </a:rPr>
              <a:t>.</a:t>
            </a:r>
            <a:r>
              <a:rPr sz="1200" spc="10" dirty="0">
                <a:latin typeface="Garamond"/>
                <a:cs typeface="Garamond"/>
              </a:rPr>
              <a:t>c</a:t>
            </a:r>
            <a:r>
              <a:rPr sz="1200" spc="-5" dirty="0">
                <a:latin typeface="Garamond"/>
                <a:cs typeface="Garamond"/>
              </a:rPr>
              <a:t>o</a:t>
            </a:r>
            <a:r>
              <a:rPr sz="1200" dirty="0">
                <a:latin typeface="Garamond"/>
                <a:cs typeface="Garamond"/>
              </a:rPr>
              <a:t>m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652" y="440690"/>
            <a:ext cx="7064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71595" algn="l"/>
              </a:tabLst>
            </a:pP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OOD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83690"/>
            <a:ext cx="5173479" cy="417447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55600" marR="1539240" indent="-342900">
              <a:lnSpc>
                <a:spcPct val="150000"/>
              </a:lnSpc>
              <a:spcBef>
                <a:spcPts val="38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30" dirty="0">
                <a:latin typeface="Times New Roman" pitchFamily="18" charset="0"/>
                <a:cs typeface="Times New Roman" pitchFamily="18" charset="0"/>
              </a:rPr>
              <a:t>Red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cell  production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359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Erythropoiesis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Erythropoietin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39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Hemolysis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2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Sequestration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marR="5080" lvl="1" indent="-285750">
              <a:lnSpc>
                <a:spcPct val="150000"/>
              </a:lnSpc>
              <a:spcBef>
                <a:spcPts val="66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Laboratory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analysis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 red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 cells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3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15" dirty="0">
                <a:latin typeface="Times New Roman" pitchFamily="18" charset="0"/>
                <a:cs typeface="Times New Roman" pitchFamily="18" charset="0"/>
              </a:rPr>
              <a:t>Red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cell</a:t>
            </a:r>
            <a:r>
              <a:rPr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count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59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Hematocrit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5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Hemoglobin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54641" y="1600200"/>
            <a:ext cx="4264395" cy="4526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9652" y="440690"/>
            <a:ext cx="7064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71595" algn="l"/>
              </a:tabLst>
            </a:pP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NT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sz="2000" b="1" u="sng" spc="1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OOD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03318"/>
            <a:ext cx="5760066" cy="2358594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Platelets</a:t>
            </a:r>
            <a:r>
              <a:rPr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(Thrombocytes)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Megakaryocytes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Thrombopoietin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Thrombocytopenia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8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Thrombocytosis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5854" y="265429"/>
            <a:ext cx="411711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MO</a:t>
            </a:r>
            <a:r>
              <a:rPr lang="en-US" sz="2000" b="1" u="sng" spc="13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 u="sng" spc="9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GE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4212" y="1236045"/>
          <a:ext cx="11020690" cy="484194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056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33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33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41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041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109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908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r>
                        <a:rPr sz="18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24511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r>
                        <a:rPr sz="1800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34099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37592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r>
                        <a:rPr sz="18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773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Blood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Loss (ml)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Up to</a:t>
                      </a:r>
                      <a:r>
                        <a:rPr sz="1800" spc="-5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750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750-1500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1500-2000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&gt;2000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126">
                <a:tc>
                  <a:txBody>
                    <a:bodyPr/>
                    <a:lstStyle/>
                    <a:p>
                      <a:pPr marL="90170" marR="73279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Blood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Loss</a:t>
                      </a:r>
                      <a:r>
                        <a:rPr sz="18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(% 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volume)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Up to</a:t>
                      </a:r>
                      <a:r>
                        <a:rPr sz="18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15%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15%-30%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30%-40%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&gt;40%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773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Pulse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&lt;100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&gt;100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&gt;120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&gt;140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2075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BP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Normal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Normal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Decreased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Decreased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8975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Pulse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Pressure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89535" marR="27368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Normal</a:t>
                      </a:r>
                      <a:r>
                        <a:rPr sz="1800" spc="-8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or  increased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Decreased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Decreased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Decreased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24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Resp. Rate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14-20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20-30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30-40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&gt;35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772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Urine Output</a:t>
                      </a:r>
                      <a:r>
                        <a:rPr sz="18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(ml/hr)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&gt;30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20-30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5-15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Negligible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1278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Mental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Status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89535" marR="5073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Slightly  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nxi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marR="50736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Mildly  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nxi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marR="6718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Anxious,  c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ed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marR="57023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nf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sz="1800" spc="5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lethargic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8976">
                <a:tc>
                  <a:txBody>
                    <a:bodyPr/>
                    <a:lstStyle/>
                    <a:p>
                      <a:pPr marL="90170" marR="33528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Fluid</a:t>
                      </a:r>
                      <a:r>
                        <a:rPr sz="1800" spc="-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Replacement  (3:1)</a:t>
                      </a:r>
                      <a:r>
                        <a:rPr sz="18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rule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Crystalloid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Crystalloid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marR="9398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Crystalloid</a:t>
                      </a:r>
                      <a:r>
                        <a:rPr sz="18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and  blood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tc>
                  <a:txBody>
                    <a:bodyPr/>
                    <a:lstStyle/>
                    <a:p>
                      <a:pPr marL="90170" marR="9398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Crystalloid</a:t>
                      </a:r>
                      <a:r>
                        <a:rPr sz="1800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and  blood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441" y="274638"/>
            <a:ext cx="1096994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US" sz="1800" b="1" u="sng"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lang="en-US" sz="1800" b="1" u="sng" dirty="0">
                <a:latin typeface="Times New Roman" pitchFamily="18" charset="0"/>
                <a:cs typeface="Times New Roman" pitchFamily="18" charset="0"/>
              </a:rPr>
              <a:t>PRODUCTS </a:t>
            </a:r>
            <a:r>
              <a:rPr lang="en-US" sz="1800" b="1" u="sng" spc="-5" dirty="0">
                <a:latin typeface="Times New Roman" pitchFamily="18" charset="0"/>
                <a:cs typeface="Times New Roman" pitchFamily="18" charset="0"/>
              </a:rPr>
              <a:t>AND BLOOD</a:t>
            </a:r>
            <a:r>
              <a:rPr lang="en-US" sz="1800" b="1" u="sng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u="sng" spc="-20" dirty="0">
                <a:latin typeface="Times New Roman" pitchFamily="18" charset="0"/>
                <a:cs typeface="Times New Roman" pitchFamily="18" charset="0"/>
              </a:rPr>
              <a:t>TYPING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0" y="1503318"/>
            <a:ext cx="3749757" cy="221599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Blood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0" dirty="0">
                <a:latin typeface="Times New Roman" pitchFamily="18" charset="0"/>
                <a:cs typeface="Times New Roman" pitchFamily="18" charset="0"/>
              </a:rPr>
              <a:t>Types</a:t>
            </a:r>
            <a:endParaRPr sz="2000"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0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Antigens</a:t>
            </a:r>
            <a:endParaRPr sz="2000"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A, </a:t>
            </a:r>
            <a:r>
              <a:rPr sz="2000" spc="-80" dirty="0">
                <a:latin typeface="Times New Roman" pitchFamily="18" charset="0"/>
                <a:cs typeface="Times New Roman" pitchFamily="18" charset="0"/>
              </a:rPr>
              <a:t>B, </a:t>
            </a:r>
            <a:r>
              <a:rPr sz="2000" spc="-60" dirty="0">
                <a:latin typeface="Times New Roman" pitchFamily="18" charset="0"/>
                <a:cs typeface="Times New Roman" pitchFamily="18" charset="0"/>
              </a:rPr>
              <a:t>AB,</a:t>
            </a:r>
            <a:r>
              <a:rPr sz="2000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O</a:t>
            </a:r>
            <a:endParaRPr sz="2000"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00000"/>
              </a:lnSpc>
              <a:spcBef>
                <a:spcPts val="4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z="2000" dirty="0">
                <a:latin typeface="Times New Roman" pitchFamily="18" charset="0"/>
                <a:cs typeface="Times New Roman" pitchFamily="18" charset="0"/>
              </a:rPr>
              <a:t>Rh</a:t>
            </a:r>
            <a:r>
              <a:rPr sz="20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factor</a:t>
            </a:r>
            <a:endParaRPr sz="2000"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Rh+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sz="2000" spc="-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~85%</a:t>
            </a:r>
            <a:endParaRPr sz="2000"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z="2000" spc="-5" dirty="0">
                <a:latin typeface="Times New Roman" pitchFamily="18" charset="0"/>
                <a:cs typeface="Times New Roman" pitchFamily="18" charset="0"/>
              </a:rPr>
              <a:t>Rh-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sz="20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~15%</a:t>
            </a:r>
            <a:endParaRPr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32154" y="1625600"/>
            <a:ext cx="3949518" cy="4193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14989" y="5900420"/>
            <a:ext cx="2155898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aramond"/>
                <a:cs typeface="Garamond"/>
              </a:rPr>
              <a:t>Blood</a:t>
            </a:r>
            <a:r>
              <a:rPr sz="1800" spc="-25" dirty="0">
                <a:latin typeface="Garamond"/>
                <a:cs typeface="Garamond"/>
              </a:rPr>
              <a:t> </a:t>
            </a:r>
            <a:r>
              <a:rPr sz="1800" spc="-5" dirty="0">
                <a:latin typeface="Garamond"/>
                <a:cs typeface="Garamond"/>
              </a:rPr>
              <a:t>transfusion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441" y="274638"/>
            <a:ext cx="1096994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PRODUCTS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AND BLOOD</a:t>
            </a:r>
            <a:r>
              <a:rPr lang="en-US" sz="2000" b="1" u="sng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20" dirty="0">
                <a:latin typeface="Times New Roman" pitchFamily="18" charset="0"/>
                <a:cs typeface="Times New Roman" pitchFamily="18" charset="0"/>
              </a:rPr>
              <a:t>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5612" y="1676400"/>
          <a:ext cx="11274663" cy="316737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7582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582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582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816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Blood Typing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sz="18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ABO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Blood</a:t>
                      </a:r>
                      <a:r>
                        <a:rPr sz="1800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type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/>
                </a:tc>
                <a:tc>
                  <a:txBody>
                    <a:bodyPr/>
                    <a:lstStyle/>
                    <a:p>
                      <a:pPr marL="268605" marR="162560" indent="-9906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Antigen</a:t>
                      </a:r>
                      <a:r>
                        <a:rPr sz="1800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present 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on</a:t>
                      </a:r>
                      <a:r>
                        <a:rPr sz="1800" spc="-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erythrocyte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/>
                </a:tc>
                <a:tc>
                  <a:txBody>
                    <a:bodyPr/>
                    <a:lstStyle/>
                    <a:p>
                      <a:pPr marL="626745" marR="619125" indent="63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Antibody  present</a:t>
                      </a:r>
                      <a:r>
                        <a:rPr sz="1800" spc="-8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in  serum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19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2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None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Anti-A,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Anti-B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and</a:t>
                      </a:r>
                      <a:r>
                        <a:rPr sz="18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None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Anti-A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56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Anti-B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012" y="609600"/>
            <a:ext cx="1096994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PRODUCTS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AND BLOOD</a:t>
            </a:r>
            <a:r>
              <a:rPr lang="en-US" sz="2000" b="1" u="sng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20" dirty="0">
                <a:latin typeface="Times New Roman" pitchFamily="18" charset="0"/>
                <a:cs typeface="Times New Roman" pitchFamily="18" charset="0"/>
              </a:rPr>
              <a:t>TYPING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0517" y="1586003"/>
          <a:ext cx="11274663" cy="370077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3519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30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83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14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2989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9120">
                <a:tc gridSpan="5">
                  <a:txBody>
                    <a:bodyPr/>
                    <a:lstStyle/>
                    <a:p>
                      <a:pPr marL="16129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Compatibility Among ABO Blood</a:t>
                      </a:r>
                      <a:r>
                        <a:rPr sz="1800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Groups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4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527685" algn="ctr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Donor</a:t>
                      </a:r>
                      <a:r>
                        <a:rPr sz="1800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Cells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156210" algn="ctr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Reaction with serum </a:t>
                      </a: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sz="1800" spc="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spc="-5" dirty="0">
                          <a:latin typeface="Times New Roman" pitchFamily="18" charset="0"/>
                          <a:cs typeface="Times New Roman" pitchFamily="18" charset="0"/>
                        </a:rPr>
                        <a:t>Recipient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859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923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699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56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318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164711" y="5416550"/>
            <a:ext cx="1815627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7" baseline="6172" dirty="0">
                <a:solidFill>
                  <a:srgbClr val="FFFFFF"/>
                </a:solidFill>
                <a:latin typeface="Garamond"/>
                <a:cs typeface="Garamond"/>
              </a:rPr>
              <a:t>-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= </a:t>
            </a: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no</a:t>
            </a:r>
            <a:r>
              <a:rPr sz="1800" spc="-3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reaction</a:t>
            </a:r>
            <a:endParaRPr sz="1800">
              <a:latin typeface="Garamond"/>
              <a:cs typeface="Garamond"/>
            </a:endParaRPr>
          </a:p>
          <a:p>
            <a:pPr marL="381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Garamond"/>
                <a:cs typeface="Garamond"/>
              </a:rPr>
              <a:t>+ =</a:t>
            </a:r>
            <a:r>
              <a:rPr sz="1800" spc="-2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Garamond"/>
                <a:cs typeface="Garamond"/>
              </a:rPr>
              <a:t>reaction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4212" y="685800"/>
            <a:ext cx="1096994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BLOOD </a:t>
            </a: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PRODUCTS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AND BLOOD</a:t>
            </a:r>
            <a:r>
              <a:rPr lang="en-US" sz="2000" b="1" u="sng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20" dirty="0">
                <a:latin typeface="Times New Roman" pitchFamily="18" charset="0"/>
                <a:cs typeface="Times New Roman" pitchFamily="18" charset="0"/>
              </a:rPr>
              <a:t>TYPING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object 3"/>
          <p:cNvSpPr/>
          <p:nvPr/>
        </p:nvSpPr>
        <p:spPr>
          <a:xfrm>
            <a:off x="760412" y="1371600"/>
            <a:ext cx="10969943" cy="2962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18212" y="4267200"/>
            <a:ext cx="547396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aramond"/>
                <a:cs typeface="Garamond"/>
              </a:rPr>
              <a:t>Brady; Paramedic Care Principles </a:t>
            </a:r>
            <a:r>
              <a:rPr sz="1800" dirty="0">
                <a:latin typeface="Garamond"/>
                <a:cs typeface="Garamond"/>
              </a:rPr>
              <a:t>and</a:t>
            </a:r>
            <a:r>
              <a:rPr sz="1800" spc="-15" dirty="0">
                <a:latin typeface="Garamond"/>
                <a:cs typeface="Garamond"/>
              </a:rPr>
              <a:t> </a:t>
            </a:r>
            <a:r>
              <a:rPr sz="1800" spc="-5" dirty="0">
                <a:latin typeface="Garamond"/>
                <a:cs typeface="Garamond"/>
              </a:rPr>
              <a:t>Practice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652" y="440690"/>
            <a:ext cx="796929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5445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15" dirty="0">
                <a:latin typeface="Times New Roman" pitchFamily="18" charset="0"/>
                <a:cs typeface="Times New Roman" pitchFamily="18" charset="0"/>
              </a:rPr>
              <a:t>ERYTHROCYTES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03318"/>
            <a:ext cx="10536562" cy="331783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Anemias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Anemia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sign,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not a separate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disease</a:t>
            </a:r>
            <a:r>
              <a:rPr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process.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065" marR="5080" lvl="2" indent="-228600">
              <a:lnSpc>
                <a:spcPct val="150000"/>
              </a:lnSpc>
              <a:spcBef>
                <a:spcPts val="67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Signs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symptoms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be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present until the body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is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stressed.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Differentiate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chronic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anemia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acute</a:t>
            </a:r>
            <a:r>
              <a:rPr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episode.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35" dirty="0">
                <a:latin typeface="Times New Roman" pitchFamily="18" charset="0"/>
                <a:cs typeface="Times New Roman" pitchFamily="18" charset="0"/>
              </a:rPr>
              <a:t>Treat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signs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symptoms.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Maximize oxygenation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limit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</a:t>
            </a:r>
            <a:r>
              <a:rPr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loss.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Establish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IV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therapy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spc="3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indicated.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652" y="440690"/>
            <a:ext cx="796929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5445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15" dirty="0">
                <a:latin typeface="Times New Roman" pitchFamily="18" charset="0"/>
                <a:cs typeface="Times New Roman" pitchFamily="18" charset="0"/>
              </a:rPr>
              <a:t>ERYTHROCYTES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object 3"/>
          <p:cNvSpPr/>
          <p:nvPr/>
        </p:nvSpPr>
        <p:spPr>
          <a:xfrm>
            <a:off x="531812" y="1219200"/>
            <a:ext cx="10969943" cy="3136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42012" y="4343400"/>
            <a:ext cx="5473967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aramond"/>
                <a:cs typeface="Garamond"/>
              </a:rPr>
              <a:t>Brady; Paramedic Care Principles </a:t>
            </a:r>
            <a:r>
              <a:rPr sz="1800" dirty="0">
                <a:latin typeface="Garamond"/>
                <a:cs typeface="Garamond"/>
              </a:rPr>
              <a:t>and</a:t>
            </a:r>
            <a:r>
              <a:rPr sz="1800" spc="-15" dirty="0">
                <a:latin typeface="Garamond"/>
                <a:cs typeface="Garamond"/>
              </a:rPr>
              <a:t> </a:t>
            </a:r>
            <a:r>
              <a:rPr sz="1800" spc="-5" dirty="0">
                <a:latin typeface="Garamond"/>
                <a:cs typeface="Garamond"/>
              </a:rPr>
              <a:t>Practice</a:t>
            </a:r>
            <a:endParaRPr sz="1800">
              <a:latin typeface="Garamond"/>
              <a:cs typeface="Garamond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652" y="440690"/>
            <a:ext cx="796929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5445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15" dirty="0">
                <a:latin typeface="Times New Roman" pitchFamily="18" charset="0"/>
                <a:cs typeface="Times New Roman" pitchFamily="18" charset="0"/>
              </a:rPr>
              <a:t>ERYTHROCYTES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object 4"/>
          <p:cNvSpPr txBox="1"/>
          <p:nvPr/>
        </p:nvSpPr>
        <p:spPr>
          <a:xfrm>
            <a:off x="1171481" y="1530604"/>
            <a:ext cx="4678308" cy="3826304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565"/>
              </a:spcBef>
            </a:pPr>
            <a:r>
              <a:rPr spc="-10" dirty="0">
                <a:latin typeface="Times New Roman" pitchFamily="18" charset="0"/>
                <a:cs typeface="Times New Roman" pitchFamily="18" charset="0"/>
              </a:rPr>
              <a:t>Sickle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Cell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Disease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412750" marR="5080" indent="-285750">
              <a:lnSpc>
                <a:spcPct val="150000"/>
              </a:lnSpc>
              <a:spcBef>
                <a:spcPts val="535"/>
              </a:spcBef>
              <a:buClr>
                <a:srgbClr val="A785DF"/>
              </a:buClr>
              <a:buSzPct val="70000"/>
              <a:buFont typeface="Wingdings"/>
              <a:buChar char=""/>
              <a:tabLst>
                <a:tab pos="412115" algn="l"/>
                <a:tab pos="412750" algn="l"/>
              </a:tabLst>
            </a:pPr>
            <a:r>
              <a:rPr spc="10" dirty="0">
                <a:latin typeface="Times New Roman" pitchFamily="18" charset="0"/>
                <a:cs typeface="Times New Roman" pitchFamily="18" charset="0"/>
              </a:rPr>
              <a:t>Normal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red cells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maintain their  shape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as they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pass through the  capillaries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and release oxygen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peripheral tissues (upper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panel). Hemoglobin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polymers  </a:t>
            </a:r>
            <a:r>
              <a:rPr spc="15" dirty="0">
                <a:latin typeface="Times New Roman" pitchFamily="18" charset="0"/>
                <a:cs typeface="Times New Roman" pitchFamily="18" charset="0"/>
              </a:rPr>
              <a:t>form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sickle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rell cells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with 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oxygen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release, causing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them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deform. </a:t>
            </a:r>
            <a:r>
              <a:rPr spc="1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deformed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cells 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block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flow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cells and  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interrupt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delivery of  oxygen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tissues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(lower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panel).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95987" y="1676400"/>
            <a:ext cx="5517135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652" y="440690"/>
            <a:ext cx="796929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5445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15" dirty="0">
                <a:latin typeface="Times New Roman" pitchFamily="18" charset="0"/>
                <a:cs typeface="Times New Roman" pitchFamily="18" charset="0"/>
              </a:rPr>
              <a:t>ERYTHROCYTES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446212" y="1447800"/>
            <a:ext cx="10058400" cy="4171655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10">
                <a:latin typeface="Times New Roman" pitchFamily="18" charset="0"/>
                <a:cs typeface="Times New Roman" pitchFamily="18" charset="0"/>
              </a:rPr>
              <a:t>Sickle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cell</a:t>
            </a:r>
            <a:r>
              <a:rPr spc="-3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crises</a:t>
            </a:r>
            <a:endParaRPr lang="en-US" spc="-5" dirty="0">
              <a:latin typeface="Times New Roman" pitchFamily="18" charset="0"/>
              <a:cs typeface="Times New Roman" pitchFamily="18" charset="0"/>
            </a:endParaRPr>
          </a:p>
          <a:p>
            <a:pPr marL="812800" lvl="1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135">
                <a:latin typeface="Times New Roman" pitchFamily="18" charset="0"/>
                <a:cs typeface="Times New Roman" pitchFamily="18" charset="0"/>
              </a:rPr>
              <a:t>V</a:t>
            </a:r>
            <a:r>
              <a:rPr spc="5">
                <a:latin typeface="Times New Roman" pitchFamily="18" charset="0"/>
                <a:cs typeface="Times New Roman" pitchFamily="18" charset="0"/>
              </a:rPr>
              <a:t>a</a:t>
            </a:r>
            <a:r>
              <a:rPr>
                <a:latin typeface="Times New Roman" pitchFamily="18" charset="0"/>
                <a:cs typeface="Times New Roman" pitchFamily="18" charset="0"/>
              </a:rPr>
              <a:t>s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o</a:t>
            </a:r>
            <a:r>
              <a:rPr spc="5">
                <a:latin typeface="Times New Roman" pitchFamily="18" charset="0"/>
                <a:cs typeface="Times New Roman" pitchFamily="18" charset="0"/>
              </a:rPr>
              <a:t>-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o</a:t>
            </a:r>
            <a:r>
              <a:rPr spc="5">
                <a:latin typeface="Times New Roman" pitchFamily="18" charset="0"/>
                <a:cs typeface="Times New Roman" pitchFamily="18" charset="0"/>
              </a:rPr>
              <a:t>c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c</a:t>
            </a:r>
            <a:r>
              <a:rPr>
                <a:latin typeface="Times New Roman" pitchFamily="18" charset="0"/>
                <a:cs typeface="Times New Roman" pitchFamily="18" charset="0"/>
              </a:rPr>
              <a:t>lu</a:t>
            </a:r>
            <a:r>
              <a:rPr spc="10">
                <a:latin typeface="Times New Roman" pitchFamily="18" charset="0"/>
                <a:cs typeface="Times New Roman" pitchFamily="18" charset="0"/>
              </a:rPr>
              <a:t>s</a:t>
            </a:r>
            <a:r>
              <a:rPr spc="-30">
                <a:latin typeface="Times New Roman" pitchFamily="18" charset="0"/>
                <a:cs typeface="Times New Roman" pitchFamily="18" charset="0"/>
              </a:rPr>
              <a:t>i</a:t>
            </a:r>
            <a:r>
              <a:rPr spc="-40">
                <a:latin typeface="Times New Roman" pitchFamily="18" charset="0"/>
                <a:cs typeface="Times New Roman" pitchFamily="18" charset="0"/>
              </a:rPr>
              <a:t>v</a:t>
            </a:r>
            <a:r>
              <a:rPr>
                <a:latin typeface="Times New Roman" pitchFamily="18" charset="0"/>
                <a:cs typeface="Times New Roman" pitchFamily="18" charset="0"/>
              </a:rPr>
              <a:t>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270000" lvl="2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Musculoskeletal/abdominal pain  </a:t>
            </a:r>
          </a:p>
          <a:p>
            <a:pPr marL="1270000" lvl="2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 err="1">
                <a:latin typeface="Times New Roman" pitchFamily="18" charset="0"/>
                <a:cs typeface="Times New Roman" pitchFamily="18" charset="0"/>
              </a:rPr>
              <a:t>Priapism</a:t>
            </a:r>
            <a:endParaRPr lang="en-US" spc="-5" dirty="0">
              <a:latin typeface="Times New Roman" pitchFamily="18" charset="0"/>
              <a:cs typeface="Times New Roman" pitchFamily="18" charset="0"/>
            </a:endParaRPr>
          </a:p>
          <a:p>
            <a:pPr marL="1270000" lvl="2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Times New Roman" pitchFamily="18" charset="0"/>
                <a:cs typeface="Times New Roman" pitchFamily="18" charset="0"/>
              </a:rPr>
              <a:t>Renal/cerebral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infarctions</a:t>
            </a:r>
          </a:p>
          <a:p>
            <a:pPr marL="812800" lvl="1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5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pc="-1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</a:t>
            </a:r>
          </a:p>
          <a:p>
            <a:pPr marL="1270000" lvl="2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10" dirty="0">
                <a:latin typeface="Times New Roman" pitchFamily="18" charset="0"/>
                <a:cs typeface="Times New Roman" pitchFamily="18" charset="0"/>
              </a:rPr>
              <a:t>Lowered</a:t>
            </a:r>
            <a:r>
              <a:rPr lang="en-US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hemoglobin </a:t>
            </a:r>
          </a:p>
          <a:p>
            <a:pPr marL="1270000" lvl="2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5" dirty="0" err="1">
                <a:latin typeface="Times New Roman" pitchFamily="18" charset="0"/>
                <a:cs typeface="Times New Roman" pitchFamily="18" charset="0"/>
              </a:rPr>
              <a:t>Splenic</a:t>
            </a:r>
            <a:r>
              <a:rPr lang="en-US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sequestration</a:t>
            </a:r>
          </a:p>
          <a:p>
            <a:pPr marL="812800" lvl="1" indent="-342900"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Infectious</a:t>
            </a:r>
          </a:p>
          <a:p>
            <a:pPr marL="298450" indent="-285750">
              <a:lnSpc>
                <a:spcPct val="100000"/>
              </a:lnSpc>
              <a:spcBef>
                <a:spcPts val="39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29845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Management</a:t>
            </a:r>
          </a:p>
          <a:p>
            <a:pPr marL="698500" lvl="1" indent="-228600">
              <a:lnSpc>
                <a:spcPct val="10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698500" algn="l"/>
              </a:tabLst>
            </a:pPr>
            <a:r>
              <a:rPr lang="en-US" spc="-20" dirty="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treatment guidelines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359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6985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Consider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 analgesics.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7652" y="440690"/>
            <a:ext cx="796929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5445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15" dirty="0">
                <a:latin typeface="Times New Roman" pitchFamily="18" charset="0"/>
                <a:cs typeface="Times New Roman" pitchFamily="18" charset="0"/>
              </a:rPr>
              <a:t>ERYTHROCYTES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03318"/>
            <a:ext cx="9696041" cy="379745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15" dirty="0">
                <a:latin typeface="Times New Roman" pitchFamily="18" charset="0"/>
                <a:cs typeface="Times New Roman" pitchFamily="18" charset="0"/>
              </a:rPr>
              <a:t>Polycythemia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Overproduction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3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erythrocytes.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065" marR="5080" lvl="2" indent="-228600">
              <a:lnSpc>
                <a:spcPct val="150000"/>
              </a:lnSpc>
              <a:spcBef>
                <a:spcPts val="67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Occurs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&gt; 50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years old or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secondary 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dehydration.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Most deaths due to</a:t>
            </a:r>
            <a:r>
              <a:rPr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thrombosis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15" dirty="0"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bleeding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abnormalities: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10" dirty="0">
                <a:latin typeface="Times New Roman" pitchFamily="18" charset="0"/>
                <a:cs typeface="Times New Roman" pitchFamily="18" charset="0"/>
              </a:rPr>
              <a:t>Epistaxis,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spontaneous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bruising,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GI</a:t>
            </a:r>
            <a:r>
              <a:rPr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bleeding.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Management: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25" dirty="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guidelines.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192" y="440690"/>
            <a:ext cx="751559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4810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-10" dirty="0">
                <a:latin typeface="Times New Roman" pitchFamily="18" charset="0"/>
                <a:cs typeface="Times New Roman" pitchFamily="18" charset="0"/>
              </a:rPr>
              <a:t>LEUKOCYTES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0" y="1503318"/>
            <a:ext cx="9834012" cy="2964914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>
                <a:latin typeface="Times New Roman" pitchFamily="18" charset="0"/>
                <a:cs typeface="Times New Roman" pitchFamily="18" charset="0"/>
              </a:rPr>
              <a:t>Leukopenia/Neutropenia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75">
                <a:latin typeface="Times New Roman" pitchFamily="18" charset="0"/>
                <a:cs typeface="Times New Roman" pitchFamily="18" charset="0"/>
              </a:rPr>
              <a:t>Too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few white blood cells or</a:t>
            </a:r>
            <a:r>
              <a:rPr spc="45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>
                <a:latin typeface="Times New Roman" pitchFamily="18" charset="0"/>
                <a:cs typeface="Times New Roman" pitchFamily="18" charset="0"/>
              </a:rPr>
              <a:t>neutrophils.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marR="5080" lvl="1" indent="-285750">
              <a:lnSpc>
                <a:spcPct val="150000"/>
              </a:lnSpc>
              <a:spcBef>
                <a:spcPts val="7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3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guidelines </a:t>
            </a:r>
            <a:r>
              <a:rPr>
                <a:latin typeface="Times New Roman" pitchFamily="18" charset="0"/>
                <a:cs typeface="Times New Roman" pitchFamily="18" charset="0"/>
              </a:rPr>
              <a:t>and 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provide  supportive</a:t>
            </a:r>
            <a:r>
              <a:rPr spc="-15">
                <a:latin typeface="Times New Roman" pitchFamily="18" charset="0"/>
                <a:cs typeface="Times New Roman" pitchFamily="18" charset="0"/>
              </a:rPr>
              <a:t> care.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47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10">
                <a:latin typeface="Times New Roman" pitchFamily="18" charset="0"/>
                <a:cs typeface="Times New Roman" pitchFamily="18" charset="0"/>
              </a:rPr>
              <a:t>Leukocytosis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marR="194945" lvl="1" indent="-285750">
              <a:lnSpc>
                <a:spcPct val="150000"/>
              </a:lnSpc>
              <a:spcBef>
                <a:spcPts val="78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  <a:tab pos="4915535" algn="l"/>
              </a:tabLst>
            </a:pPr>
            <a:r>
              <a:rPr spc="-5">
                <a:latin typeface="Times New Roman" pitchFamily="18" charset="0"/>
                <a:cs typeface="Times New Roman" pitchFamily="18" charset="0"/>
              </a:rPr>
              <a:t>An increase 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in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the</a:t>
            </a:r>
            <a:r>
              <a:rPr spc="2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number</a:t>
            </a:r>
            <a:r>
              <a:rPr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circulating</a:t>
            </a:r>
            <a:r>
              <a:rPr spc="-8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white  blood </a:t>
            </a:r>
            <a:r>
              <a:rPr spc="-20">
                <a:latin typeface="Times New Roman" pitchFamily="18" charset="0"/>
                <a:cs typeface="Times New Roman" pitchFamily="18" charset="0"/>
              </a:rPr>
              <a:t>cells,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often </a:t>
            </a:r>
            <a:r>
              <a:rPr>
                <a:latin typeface="Times New Roman" pitchFamily="18" charset="0"/>
                <a:cs typeface="Times New Roman" pitchFamily="18" charset="0"/>
              </a:rPr>
              <a:t>due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to</a:t>
            </a:r>
            <a:r>
              <a:rPr spc="-15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infection.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10">
                <a:latin typeface="Times New Roman" pitchFamily="18" charset="0"/>
                <a:cs typeface="Times New Roman" pitchFamily="18" charset="0"/>
              </a:rPr>
              <a:t>Leukemoid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 reaction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192" y="440690"/>
            <a:ext cx="751559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4810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-10" dirty="0">
                <a:latin typeface="Times New Roman" pitchFamily="18" charset="0"/>
                <a:cs typeface="Times New Roman" pitchFamily="18" charset="0"/>
              </a:rPr>
              <a:t>LEUKOCYTES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03318"/>
            <a:ext cx="9784071" cy="427552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10" dirty="0">
                <a:latin typeface="Times New Roman" pitchFamily="18" charset="0"/>
                <a:cs typeface="Times New Roman" pitchFamily="18" charset="0"/>
              </a:rPr>
              <a:t>Leukemia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  <a:tab pos="2240280" algn="l"/>
              </a:tabLst>
            </a:pPr>
            <a:r>
              <a:rPr spc="-5">
                <a:latin typeface="Times New Roman" pitchFamily="18" charset="0"/>
                <a:cs typeface="Times New Roman" pitchFamily="18" charset="0"/>
              </a:rPr>
              <a:t>Cancer </a:t>
            </a:r>
            <a:r>
              <a:rPr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hematopoietic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cells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8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Initial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presentation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Acutely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ill,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fatigued, febrile and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weak,</a:t>
            </a:r>
            <a:r>
              <a:rPr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anemic.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Thrombocytopenia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Often </a:t>
            </a:r>
            <a:r>
              <a:rPr spc="-25" dirty="0">
                <a:latin typeface="Times New Roman" pitchFamily="18" charset="0"/>
                <a:cs typeface="Times New Roman" pitchFamily="18" charset="0"/>
              </a:rPr>
              <a:t>have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infection.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7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Management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25" dirty="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guidelines.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Utilize isolation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techniques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limit risk of</a:t>
            </a:r>
            <a:r>
              <a:rPr spc="3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infection.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33751" y="1524000"/>
            <a:ext cx="2920239" cy="1648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192" y="440690"/>
            <a:ext cx="751559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24810" algn="l"/>
              </a:tabLst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DISEASES </a:t>
            </a:r>
            <a:r>
              <a:rPr lang="en-US" sz="2000" b="1" u="sng" spc="-5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u="sng" spc="-10" dirty="0">
                <a:latin typeface="Times New Roman" pitchFamily="18" charset="0"/>
                <a:cs typeface="Times New Roman" pitchFamily="18" charset="0"/>
              </a:rPr>
              <a:t>LEUKOCYTES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60412" y="1066800"/>
            <a:ext cx="9631711" cy="4645118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Lymphomas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4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Cancers of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lymphatic</a:t>
            </a:r>
            <a:r>
              <a:rPr spc="-26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system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Hodgkin's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Non-Hodgkins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39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Presentation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Swelling of the lymph</a:t>
            </a:r>
            <a:r>
              <a:rPr spc="-1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nodes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30" dirty="0">
                <a:latin typeface="Times New Roman" pitchFamily="18" charset="0"/>
                <a:cs typeface="Times New Roman" pitchFamily="18" charset="0"/>
              </a:rPr>
              <a:t>Fever,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night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sweats,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anorexia,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weight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loss,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fatigue,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pruritis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39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Management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20" dirty="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guidelines.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6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Utilize isolation techniques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limit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risk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3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infection.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780" y="440690"/>
            <a:ext cx="588872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CLOTTING</a:t>
            </a:r>
            <a:r>
              <a:rPr lang="en-US" sz="2000" b="1" u="sng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DISORDERS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836612" y="1219200"/>
            <a:ext cx="9912730" cy="438927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315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Thrombocytosis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Thrombocytopenia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9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Thrombocytosis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17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abnormal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increase in the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number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3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platelets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5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Thrombocytopenia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16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abnormal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decrease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number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</a:t>
            </a:r>
            <a:r>
              <a:rPr spc="2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platelets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12900" lvl="3" indent="-229235">
              <a:lnSpc>
                <a:spcPct val="150000"/>
              </a:lnSpc>
              <a:spcBef>
                <a:spcPts val="160"/>
              </a:spcBef>
              <a:buClr>
                <a:srgbClr val="A785DF"/>
              </a:buClr>
              <a:buSzPct val="70000"/>
              <a:buFont typeface="Wingdings"/>
              <a:buChar char=""/>
              <a:tabLst>
                <a:tab pos="16129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Sequestration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12900" lvl="3" indent="-229235">
              <a:lnSpc>
                <a:spcPct val="150000"/>
              </a:lnSpc>
              <a:spcBef>
                <a:spcPts val="130"/>
              </a:spcBef>
              <a:buClr>
                <a:srgbClr val="A785DF"/>
              </a:buClr>
              <a:buSzPct val="70000"/>
              <a:buFont typeface="Wingdings"/>
              <a:buChar char=""/>
              <a:tabLst>
                <a:tab pos="1612900" algn="l"/>
              </a:tabLst>
            </a:pPr>
            <a:r>
              <a:rPr spc="5" dirty="0">
                <a:latin typeface="Times New Roman" pitchFamily="18" charset="0"/>
                <a:cs typeface="Times New Roman" pitchFamily="18" charset="0"/>
              </a:rPr>
              <a:t>Destruction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(ITP)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12900" lvl="3" indent="-229235">
              <a:lnSpc>
                <a:spcPct val="150000"/>
              </a:lnSpc>
              <a:spcBef>
                <a:spcPts val="130"/>
              </a:spcBef>
              <a:buClr>
                <a:srgbClr val="A785DF"/>
              </a:buClr>
              <a:buSzPct val="70000"/>
              <a:buFont typeface="Wingdings"/>
              <a:buChar char=""/>
              <a:tabLst>
                <a:tab pos="161290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Decreased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production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12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Management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065" marR="5080" lvl="2" indent="-228600">
              <a:lnSpc>
                <a:spcPct val="150000"/>
              </a:lnSpc>
              <a:spcBef>
                <a:spcPts val="615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Provide supportive care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follow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treatment 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guidelines.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780" y="440690"/>
            <a:ext cx="588872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CLOTTING</a:t>
            </a:r>
            <a:r>
              <a:rPr lang="en-US" sz="2000" b="1" u="sng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DISORDERS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03318"/>
            <a:ext cx="9833165" cy="3771802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Hemophilia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Deficiency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absence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 a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blood clotting</a:t>
            </a:r>
            <a:r>
              <a:rPr spc="-409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factor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3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Deficiency of factor VIII causes hemophilia</a:t>
            </a:r>
            <a:r>
              <a:rPr spc="-2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Deficiency of factor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IX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causes hemophilia</a:t>
            </a:r>
            <a:r>
              <a:rPr spc="-25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70" dirty="0">
                <a:latin typeface="Times New Roman" pitchFamily="18" charset="0"/>
                <a:cs typeface="Times New Roman" pitchFamily="18" charset="0"/>
              </a:rPr>
              <a:t>B.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42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Deficiency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sex-linked, inherited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disorder.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612900" lvl="3" indent="-229235">
              <a:lnSpc>
                <a:spcPct val="150000"/>
              </a:lnSpc>
              <a:spcBef>
                <a:spcPts val="390"/>
              </a:spcBef>
              <a:buClr>
                <a:srgbClr val="A785DF"/>
              </a:buClr>
              <a:buSzPct val="70000"/>
              <a:buFont typeface="Wingdings"/>
              <a:buChar char=""/>
              <a:tabLst>
                <a:tab pos="16129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Defective </a:t>
            </a:r>
            <a:r>
              <a:rPr spc="10" dirty="0">
                <a:latin typeface="Times New Roman" pitchFamily="18" charset="0"/>
                <a:cs typeface="Times New Roman" pitchFamily="18" charset="0"/>
              </a:rPr>
              <a:t>gene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carried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X</a:t>
            </a:r>
            <a:r>
              <a:rPr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chromosome.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3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Signs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Symptoms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065" marR="187960" lvl="2" indent="-228600">
              <a:lnSpc>
                <a:spcPct val="150000"/>
              </a:lnSpc>
              <a:spcBef>
                <a:spcPts val="680"/>
              </a:spcBef>
              <a:buClr>
                <a:srgbClr val="E4E4FF"/>
              </a:buClr>
              <a:buSzPct val="68750"/>
              <a:buFont typeface="Wingdings"/>
              <a:buChar char=""/>
              <a:tabLst>
                <a:tab pos="11557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Numerous bruises, </a:t>
            </a:r>
            <a:r>
              <a:rPr spc="5" dirty="0">
                <a:latin typeface="Times New Roman" pitchFamily="18" charset="0"/>
                <a:cs typeface="Times New Roman" pitchFamily="18" charset="0"/>
              </a:rPr>
              <a:t>deep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muscle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bleeding, and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joint 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bleeding.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780" y="440690"/>
            <a:ext cx="588872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CLOTTING</a:t>
            </a:r>
            <a:r>
              <a:rPr lang="en-US" sz="2000" b="1" u="sng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DISORDERS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0" y="1518497"/>
            <a:ext cx="9266212" cy="4215257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1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Hemophilia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(cont.)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4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Management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spc="-20" dirty="0">
                <a:latin typeface="Times New Roman" pitchFamily="18" charset="0"/>
                <a:cs typeface="Times New Roman" pitchFamily="18" charset="0"/>
              </a:rPr>
              <a:t>Treat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similarly to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others.</a:t>
            </a:r>
            <a:endParaRPr lang="en-US" spc="-10" dirty="0"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8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Administer supplemental oxygen.  Establish IV</a:t>
            </a:r>
            <a:r>
              <a:rPr lang="en-US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15" dirty="0">
                <a:latin typeface="Times New Roman" pitchFamily="18" charset="0"/>
                <a:cs typeface="Times New Roman" pitchFamily="18" charset="0"/>
              </a:rPr>
              <a:t>access.</a:t>
            </a:r>
          </a:p>
          <a:p>
            <a:pPr marL="1155065" marR="5080" indent="-228600">
              <a:lnSpc>
                <a:spcPct val="150000"/>
              </a:lnSpc>
              <a:spcBef>
                <a:spcPts val="29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lang="en-US" spc="5" dirty="0">
                <a:latin typeface="Times New Roman" pitchFamily="18" charset="0"/>
                <a:cs typeface="Times New Roman" pitchFamily="18" charset="0"/>
              </a:rPr>
              <a:t>Be alert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pc="5" dirty="0">
                <a:latin typeface="Times New Roman" pitchFamily="18" charset="0"/>
                <a:cs typeface="Times New Roman" pitchFamily="18" charset="0"/>
              </a:rPr>
              <a:t>recurrent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prolonged bleeding, and </a:t>
            </a:r>
            <a:r>
              <a:rPr lang="en-US" spc="-10" dirty="0">
                <a:latin typeface="Times New Roman" pitchFamily="18" charset="0"/>
                <a:cs typeface="Times New Roman" pitchFamily="18" charset="0"/>
              </a:rPr>
              <a:t>prevent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additional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trauma.</a:t>
            </a:r>
          </a:p>
          <a:p>
            <a:pPr marL="355600" indent="-342900">
              <a:lnSpc>
                <a:spcPct val="150000"/>
              </a:lnSpc>
              <a:spcBef>
                <a:spcPts val="39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lang="en-US" spc="-70" dirty="0">
                <a:latin typeface="Times New Roman" pitchFamily="18" charset="0"/>
                <a:cs typeface="Times New Roman" pitchFamily="18" charset="0"/>
              </a:rPr>
              <a:t>Von </a:t>
            </a:r>
            <a:r>
              <a:rPr lang="en-US" spc="-25" dirty="0" err="1">
                <a:latin typeface="Times New Roman" pitchFamily="18" charset="0"/>
                <a:cs typeface="Times New Roman" pitchFamily="18" charset="0"/>
              </a:rPr>
              <a:t>Willebrand’s</a:t>
            </a:r>
            <a:r>
              <a:rPr lang="en-US" spc="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Disease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30"/>
              </a:spcBef>
              <a:buClr>
                <a:srgbClr val="A785DF"/>
              </a:buClr>
              <a:buSzPct val="68750"/>
              <a:buFont typeface="Wingdings"/>
              <a:buChar char=""/>
              <a:tabLst>
                <a:tab pos="755650" algn="l"/>
              </a:tabLst>
            </a:pP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Deficient component of factor</a:t>
            </a:r>
            <a:r>
              <a:rPr lang="en-US" spc="-2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VIII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9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Generally results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pc="-15" dirty="0">
                <a:latin typeface="Times New Roman" pitchFamily="18" charset="0"/>
                <a:cs typeface="Times New Roman" pitchFamily="18" charset="0"/>
              </a:rPr>
              <a:t>excessive</a:t>
            </a:r>
            <a:r>
              <a:rPr lang="en-US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10" dirty="0">
                <a:latin typeface="Times New Roman" pitchFamily="18" charset="0"/>
                <a:cs typeface="Times New Roman" pitchFamily="18" charset="0"/>
              </a:rPr>
              <a:t>bleeding.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155700" lvl="2" indent="-228600">
              <a:lnSpc>
                <a:spcPct val="150000"/>
              </a:lnSpc>
              <a:spcBef>
                <a:spcPts val="350"/>
              </a:spcBef>
              <a:buClr>
                <a:srgbClr val="E4E4FF"/>
              </a:buClr>
              <a:buSzPct val="70000"/>
              <a:buFont typeface="Wingdings"/>
              <a:buChar char=""/>
              <a:tabLst>
                <a:tab pos="11557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Generally is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serious;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provide supportive</a:t>
            </a:r>
            <a:r>
              <a:rPr lang="en-US" spc="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care.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8780" y="440690"/>
            <a:ext cx="588872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u="sng" dirty="0">
                <a:latin typeface="Times New Roman" pitchFamily="18" charset="0"/>
                <a:cs typeface="Times New Roman" pitchFamily="18" charset="0"/>
              </a:rPr>
              <a:t>CLOTTING</a:t>
            </a:r>
            <a:r>
              <a:rPr lang="en-US" sz="2000" b="1" u="sng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spc="5" dirty="0">
                <a:latin typeface="Times New Roman" pitchFamily="18" charset="0"/>
                <a:cs typeface="Times New Roman" pitchFamily="18" charset="0"/>
              </a:rPr>
              <a:t>DISORDERS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714401" y="1503318"/>
            <a:ext cx="10655911" cy="334194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68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Disseminated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Intravascular</a:t>
            </a:r>
            <a:r>
              <a:rPr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Coagulation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  <a:tab pos="3659504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System </a:t>
            </a:r>
            <a:r>
              <a:rPr spc="-15">
                <a:latin typeface="Times New Roman" pitchFamily="18" charset="0"/>
                <a:cs typeface="Times New Roman" pitchFamily="18" charset="0"/>
              </a:rPr>
              <a:t>activation</a:t>
            </a:r>
            <a:r>
              <a:rPr spc="15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coagulation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cascade.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marR="5080" lvl="1" indent="-285750">
              <a:lnSpc>
                <a:spcPct val="150000"/>
              </a:lnSpc>
              <a:spcBef>
                <a:spcPts val="695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15" dirty="0"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sepsis,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hypotension,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OB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complications, 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severe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tissue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brain </a:t>
            </a:r>
            <a:r>
              <a:rPr spc="-30" dirty="0">
                <a:latin typeface="Times New Roman" pitchFamily="18" charset="0"/>
                <a:cs typeface="Times New Roman" pitchFamily="18" charset="0"/>
              </a:rPr>
              <a:t>injury, 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cancer,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major  hemolytic</a:t>
            </a:r>
            <a:r>
              <a:rPr spc="-15" dirty="0">
                <a:latin typeface="Times New Roman" pitchFamily="18" charset="0"/>
                <a:cs typeface="Times New Roman" pitchFamily="18" charset="0"/>
              </a:rPr>
              <a:t> reactions.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55600" indent="-342900">
              <a:lnSpc>
                <a:spcPct val="150000"/>
              </a:lnSpc>
              <a:spcBef>
                <a:spcPts val="530"/>
              </a:spcBef>
              <a:buClr>
                <a:srgbClr val="FFCC00"/>
              </a:buClr>
              <a:buSzPct val="70312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Multiple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Myeloma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509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  <a:tab pos="3947160" algn="l"/>
              </a:tabLst>
            </a:pPr>
            <a:r>
              <a:rPr spc="-5" dirty="0">
                <a:latin typeface="Times New Roman" pitchFamily="18" charset="0"/>
                <a:cs typeface="Times New Roman" pitchFamily="18" charset="0"/>
              </a:rPr>
              <a:t>Cancerous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>
                <a:latin typeface="Times New Roman" pitchFamily="18" charset="0"/>
                <a:cs typeface="Times New Roman" pitchFamily="18" charset="0"/>
              </a:rPr>
              <a:t>disorder of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>
                <a:latin typeface="Times New Roman" pitchFamily="18" charset="0"/>
                <a:cs typeface="Times New Roman" pitchFamily="18" charset="0"/>
              </a:rPr>
              <a:t>plasma</a:t>
            </a:r>
            <a:r>
              <a:rPr spc="-1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25" dirty="0">
                <a:latin typeface="Times New Roman" pitchFamily="18" charset="0"/>
                <a:cs typeface="Times New Roman" pitchFamily="18" charset="0"/>
              </a:rPr>
              <a:t>cells.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755650" lvl="1" indent="-285750">
              <a:lnSpc>
                <a:spcPct val="150000"/>
              </a:lnSpc>
              <a:spcBef>
                <a:spcPts val="480"/>
              </a:spcBef>
              <a:buClr>
                <a:srgbClr val="A7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spc="-15" dirty="0">
                <a:latin typeface="Times New Roman" pitchFamily="18" charset="0"/>
                <a:cs typeface="Times New Roman" pitchFamily="18" charset="0"/>
              </a:rPr>
              <a:t>Pathologic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fractures are</a:t>
            </a:r>
            <a:r>
              <a:rPr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common.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C17DEE-816A-4803-91F5-AFECF58ADE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BC4E3C-5E60-4BBA-8543-2054FFA7C97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5B21B1E-7F62-4092-9F63-236330F637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1001</Words>
  <Application>Microsoft Office PowerPoint</Application>
  <PresentationFormat>Custom</PresentationFormat>
  <Paragraphs>338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Times New Roman</vt:lpstr>
      <vt:lpstr>Wingdings</vt:lpstr>
      <vt:lpstr>Office Theme</vt:lpstr>
      <vt:lpstr>PowerPoint Presentation</vt:lpstr>
      <vt:lpstr>HEMATOLOGY</vt:lpstr>
      <vt:lpstr>HEMATOLOGY</vt:lpstr>
      <vt:lpstr>CELLULAR COMPONENTS</vt:lpstr>
      <vt:lpstr>COMPONENTS OF BLOOD</vt:lpstr>
      <vt:lpstr>COMPONENTS OF BLOOD</vt:lpstr>
      <vt:lpstr>COMPONENTS OF BLOOD</vt:lpstr>
      <vt:lpstr>COMPONENTS OF BLOOD</vt:lpstr>
      <vt:lpstr>HEMORRHAGE</vt:lpstr>
      <vt:lpstr>BLOOD PRODUCTS AND BLOOD TYPING</vt:lpstr>
      <vt:lpstr>BLOOD PRODUCTS AND BLOOD TYPING</vt:lpstr>
      <vt:lpstr>BLOOD PRODUCTS AND BLOOD TYPING</vt:lpstr>
      <vt:lpstr>BLOOD PRODUCTS AND BLOOD TYPING</vt:lpstr>
      <vt:lpstr>DISEASES OF ERYTHROCYTES</vt:lpstr>
      <vt:lpstr>DISEASES OF ERYTHROCYTES</vt:lpstr>
      <vt:lpstr>DISEASES OF ERYTHROCYTES</vt:lpstr>
      <vt:lpstr>DISEASES OF ERYTHROCYTES</vt:lpstr>
      <vt:lpstr>DISEASES OF ERYTHROCYTES</vt:lpstr>
      <vt:lpstr>DISEASES OF LEUKOCYTES</vt:lpstr>
      <vt:lpstr>DISEASES OF LEUKOCYTES</vt:lpstr>
      <vt:lpstr>DISEASES OF LEUKOCYTES</vt:lpstr>
      <vt:lpstr>CLOTTING DISORDERS</vt:lpstr>
      <vt:lpstr>CLOTTING DISORDERS</vt:lpstr>
      <vt:lpstr>CLOTTING DISORDERS</vt:lpstr>
      <vt:lpstr>CLOTTING DISORDERS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Hematology</dc:title>
  <dc:creator>Marc Muhr</dc:creator>
  <cp:lastModifiedBy>User</cp:lastModifiedBy>
  <cp:revision>8</cp:revision>
  <dcterms:created xsi:type="dcterms:W3CDTF">2020-08-20T07:08:45Z</dcterms:created>
  <dcterms:modified xsi:type="dcterms:W3CDTF">2024-09-16T09:56:41Z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2010-04-17T00:00:00Z</vt:filetime>
  </property>
  <property fmtid="{D5CDD505-2E9C-101B-9397-08002B2CF9AE}" pid="3" name="Creator">
    <vt:lpwstr>Impress</vt:lpwstr>
  </property>
  <property fmtid="{D5CDD505-2E9C-101B-9397-08002B2CF9AE}" pid="4" name="LastSaved">
    <vt:filetime>2010-04-17T00:00:00Z</vt:filetime>
  </property>
  <property fmtid="{D5CDD505-2E9C-101B-9397-08002B2CF9AE}" pid="5" name="ContentTypeId">
    <vt:lpwstr>0x010100A0432652D8BF75408E2A29D99D363D9E</vt:lpwstr>
  </property>
</Properties>
</file>