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0" r:id="rId18"/>
    <p:sldId id="281" r:id="rId19"/>
    <p:sldId id="282" r:id="rId20"/>
    <p:sldId id="283" r:id="rId21"/>
    <p:sldId id="284" r:id="rId22"/>
    <p:sldId id="275" r:id="rId23"/>
    <p:sldId id="28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ECAD-9028-4373-A179-3E8C217269B1}" type="datetimeFigureOut">
              <a:rPr lang="en-IN" smtClean="0"/>
              <a:t>09-08-2026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CB501-D553-4431-8EF5-E0ED8FCEE3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124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68B8-BFFD-4F72-BB3B-DEEAFED4F210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C6A6-BF71-4529-9380-161EA2606FBB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A98E-B1AB-45F3-95D0-37E44248D1A2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2C6EB-3B64-4E74-B49C-5156FCD216FA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4FBD9-9471-48C6-9BCB-F7007CACD0A3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1E68D-FC0C-4F1A-BF02-8B3303885013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BE0FB-1363-4D3E-845C-EFAAC4791A33}" type="datetime1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2622E-FEF3-432E-8747-DEED390E6D65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1F8FE-9A44-4FEA-8E2B-8D0C7E156B1E}" type="datetime1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D2DA-34DF-4B6A-80B8-A67B765AD76E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85BA2-BC3D-41EB-88EB-330544C040DF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86334-A6E4-4BFB-B672-DE77DC96C769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5694" y="1442549"/>
            <a:ext cx="9144000" cy="2406396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</a:t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70D83-A859-B818-1836-1F61E5EA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89DB2-C015-4461-8EC9-101010EFA88D}" type="datetime1">
              <a:rPr lang="en-US" smtClean="0"/>
              <a:t>8/9/2026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5A1F91-8664-5705-D7CC-1AD9AB5328E6}"/>
              </a:ext>
            </a:extLst>
          </p:cNvPr>
          <p:cNvSpPr txBox="1"/>
          <p:nvPr/>
        </p:nvSpPr>
        <p:spPr>
          <a:xfrm>
            <a:off x="1067810" y="4192333"/>
            <a:ext cx="3333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CAA914-5DB9-7B3D-7F13-CC3F0A639FFC}"/>
              </a:ext>
            </a:extLst>
          </p:cNvPr>
          <p:cNvSpPr txBox="1"/>
          <p:nvPr/>
        </p:nvSpPr>
        <p:spPr>
          <a:xfrm>
            <a:off x="6194611" y="4275563"/>
            <a:ext cx="561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PRESENTED BY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2AA140-3765-D51B-4005-9E4E35A48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869118"/>
              </p:ext>
            </p:extLst>
          </p:nvPr>
        </p:nvGraphicFramePr>
        <p:xfrm>
          <a:off x="1476102" y="1603555"/>
          <a:ext cx="8752114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EXAMINATION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976175"/>
              </p:ext>
            </p:extLst>
          </p:nvPr>
        </p:nvGraphicFramePr>
        <p:xfrm>
          <a:off x="1476102" y="4630070"/>
          <a:ext cx="8752114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MICROSCOPICAL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EXAMINATION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8F9E3-0A13-0B00-3266-5D75C00CB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75B7-CB67-48CE-9ECC-14A05374E408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2D6526-31C1-85EE-ECE4-202AA84C8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5403D-6588-44D5-3E37-C59FF4CE8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BF8847-F284-E9AF-D896-CAB8BB6024DA}"/>
              </a:ext>
            </a:extLst>
          </p:cNvPr>
          <p:cNvSpPr txBox="1"/>
          <p:nvPr/>
        </p:nvSpPr>
        <p:spPr>
          <a:xfrm>
            <a:off x="1057834" y="2282692"/>
            <a:ext cx="10390093" cy="117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  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5CEE3-07EC-35DF-AFEB-E9BA4502C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78E39-C9E2-4918-B741-9A64A69B17D4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DE9CA-B99D-CEC1-A6CC-033A0C08A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05D192-14A4-EF57-2537-53814C82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sz="20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r>
              <a:rPr lang="en-IN" sz="20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prevent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9B899-0434-91CC-18C0-145814C9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CB22-E091-47A5-8EF1-DC09707698B8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59A48-4B61-61A9-9A88-E69AB5F63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1D04E-8D6C-10B1-4A5A-0763657E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6D97A-1586-B5E3-ED43-7BF2DA52E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4E8D-ED0A-474F-AC4E-AE4BCDD8763C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E39FF-B061-3C4A-E2E7-EE7AC197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734B5-01A1-7153-545D-3DC23A8A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8"/>
            <a:ext cx="10515600" cy="79926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174764"/>
              </p:ext>
            </p:extLst>
          </p:nvPr>
        </p:nvGraphicFramePr>
        <p:xfrm>
          <a:off x="909537" y="824754"/>
          <a:ext cx="10528660" cy="426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A3FC1B-7816-09B3-6044-D61C9C738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086022"/>
              </p:ext>
            </p:extLst>
          </p:nvPr>
        </p:nvGraphicFramePr>
        <p:xfrm>
          <a:off x="909537" y="5091954"/>
          <a:ext cx="10528658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7851">
                  <a:extLst>
                    <a:ext uri="{9D8B030D-6E8A-4147-A177-3AD203B41FA5}">
                      <a16:colId xmlns:a16="http://schemas.microsoft.com/office/drawing/2014/main" val="1093929123"/>
                    </a:ext>
                  </a:extLst>
                </a:gridCol>
                <a:gridCol w="2169459">
                  <a:extLst>
                    <a:ext uri="{9D8B030D-6E8A-4147-A177-3AD203B41FA5}">
                      <a16:colId xmlns:a16="http://schemas.microsoft.com/office/drawing/2014/main" val="3345768988"/>
                    </a:ext>
                  </a:extLst>
                </a:gridCol>
                <a:gridCol w="2178424">
                  <a:extLst>
                    <a:ext uri="{9D8B030D-6E8A-4147-A177-3AD203B41FA5}">
                      <a16:colId xmlns:a16="http://schemas.microsoft.com/office/drawing/2014/main" val="410272739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298660098"/>
                    </a:ext>
                  </a:extLst>
                </a:gridCol>
                <a:gridCol w="1255058">
                  <a:extLst>
                    <a:ext uri="{9D8B030D-6E8A-4147-A177-3AD203B41FA5}">
                      <a16:colId xmlns:a16="http://schemas.microsoft.com/office/drawing/2014/main" val="198942767"/>
                    </a:ext>
                  </a:extLst>
                </a:gridCol>
                <a:gridCol w="1165412">
                  <a:extLst>
                    <a:ext uri="{9D8B030D-6E8A-4147-A177-3AD203B41FA5}">
                      <a16:colId xmlns:a16="http://schemas.microsoft.com/office/drawing/2014/main" val="1985151455"/>
                    </a:ext>
                  </a:extLst>
                </a:gridCol>
                <a:gridCol w="1110854">
                  <a:extLst>
                    <a:ext uri="{9D8B030D-6E8A-4147-A177-3AD203B41FA5}">
                      <a16:colId xmlns:a16="http://schemas.microsoft.com/office/drawing/2014/main" val="27477554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157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961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461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758411"/>
                  </a:ext>
                </a:extLst>
              </a:tr>
            </a:tbl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04CD80-9E36-55A1-40FC-2E3444277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9E5A2-0543-4136-9972-27B84253E8DC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741AC1-15FB-484D-4487-562C0FA7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FD8B9-C23A-E84D-E75D-B3D10D5A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0659609"/>
              </p:ext>
            </p:extLst>
          </p:nvPr>
        </p:nvGraphicFramePr>
        <p:xfrm>
          <a:off x="838200" y="2126074"/>
          <a:ext cx="10515600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33C75D-AFCD-CF77-5880-A00A2EC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F05E-8B97-40E7-8413-BB46436831E0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E940B-0ACF-4D46-E838-93E5CA8B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02F0E-D583-E592-C59F-54E75A9B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3718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715326"/>
              </p:ext>
            </p:extLst>
          </p:nvPr>
        </p:nvGraphicFramePr>
        <p:xfrm>
          <a:off x="1073716" y="833718"/>
          <a:ext cx="10369731" cy="25027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1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CAE7959-8FE3-E82D-F59A-8AB3F47C3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1701"/>
              </p:ext>
            </p:extLst>
          </p:nvPr>
        </p:nvGraphicFramePr>
        <p:xfrm>
          <a:off x="1073716" y="3336503"/>
          <a:ext cx="1036973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272">
                  <a:extLst>
                    <a:ext uri="{9D8B030D-6E8A-4147-A177-3AD203B41FA5}">
                      <a16:colId xmlns:a16="http://schemas.microsoft.com/office/drawing/2014/main" val="2352506831"/>
                    </a:ext>
                  </a:extLst>
                </a:gridCol>
                <a:gridCol w="1730188">
                  <a:extLst>
                    <a:ext uri="{9D8B030D-6E8A-4147-A177-3AD203B41FA5}">
                      <a16:colId xmlns:a16="http://schemas.microsoft.com/office/drawing/2014/main" val="1968798032"/>
                    </a:ext>
                  </a:extLst>
                </a:gridCol>
                <a:gridCol w="2187389">
                  <a:extLst>
                    <a:ext uri="{9D8B030D-6E8A-4147-A177-3AD203B41FA5}">
                      <a16:colId xmlns:a16="http://schemas.microsoft.com/office/drawing/2014/main" val="3833050700"/>
                    </a:ext>
                  </a:extLst>
                </a:gridCol>
                <a:gridCol w="1046711">
                  <a:extLst>
                    <a:ext uri="{9D8B030D-6E8A-4147-A177-3AD203B41FA5}">
                      <a16:colId xmlns:a16="http://schemas.microsoft.com/office/drawing/2014/main" val="195635066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val="2090687072"/>
                    </a:ext>
                  </a:extLst>
                </a:gridCol>
                <a:gridCol w="1694275">
                  <a:extLst>
                    <a:ext uri="{9D8B030D-6E8A-4147-A177-3AD203B41FA5}">
                      <a16:colId xmlns:a16="http://schemas.microsoft.com/office/drawing/2014/main" val="97581253"/>
                    </a:ext>
                  </a:extLst>
                </a:gridCol>
                <a:gridCol w="1268505">
                  <a:extLst>
                    <a:ext uri="{9D8B030D-6E8A-4147-A177-3AD203B41FA5}">
                      <a16:colId xmlns:a16="http://schemas.microsoft.com/office/drawing/2014/main" val="3471799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047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580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347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002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23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610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67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54637"/>
                  </a:ext>
                </a:extLst>
              </a:tr>
            </a:tbl>
          </a:graphicData>
        </a:graphic>
      </p:graphicFrame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B69982-1584-4604-C91B-A10CD4071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8FB9-4EDC-41A8-9D64-90F281E78FF6}" type="datetime1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03222A-7132-1AAB-1516-11A9CC4F6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08D97F-6D8D-0407-8F53-69C56E08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5016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Drug-Drug Interactions :-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6DDBA-EE2D-7558-1DEC-79938797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24BB1-09DE-461D-B8B1-923685D723F4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78D19-3096-2621-6F21-0611805A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E543A-954E-19B3-772E-2D8D21FD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8507"/>
            <a:ext cx="10515600" cy="4351338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8BF28-9171-151D-67CC-C7ED9C3C7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D5F37-A08E-4C00-8071-1D7EA31C6C08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FC847-8160-4151-CB57-64159922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C4623-BE74-4BD6-6099-D8FDF1D2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Drug-Food Interactions : </a:t>
            </a:r>
          </a:p>
          <a:p>
            <a:endParaRPr lang="en-IN" sz="2000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83ABC-0E65-AF83-08D8-AAA2BB3F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E8D7-C034-4D7F-A90E-AA813FA167F1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0FDCC-CD53-D05F-24CC-DF0245452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E7E2B-24D6-C6C7-773F-E265538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BBACE-E9C5-A752-8491-F5368D141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074F-930F-4ED1-B4E2-91F02FFED8C1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0C370-8FFC-24A7-9835-D14F9999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59E84-3650-2A46-4B3B-A2945CFB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15D41-1F39-2ABB-3888-4BF6AF2F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335F-E25C-43FC-A78C-7E249E410081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0AA0B-B7FC-489A-44D5-EF97E9CFD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2451F-5A25-EEC8-420A-3EBCAD41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31A07-1C58-B1F0-5F80-CFD2AB19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D48D-7979-4227-8D44-1DFE44C7E5CD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1B6DC-3E94-A45B-A3CA-9CA6A67E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00EE5-1C1A-5FA6-55DC-D58E9EC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None/>
            </a:pPr>
            <a:r>
              <a:rPr lang="en-IN" sz="2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 </a:t>
            </a:r>
          </a:p>
          <a:p>
            <a:pPr>
              <a:buClr>
                <a:srgbClr val="C00000"/>
              </a:buClr>
              <a:buNone/>
            </a:pPr>
            <a:endParaRPr lang="en-IN" sz="2200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A1EEE-07EE-1228-BCDB-969F95D0A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22E0-15B2-4563-80C6-5AD8DD614A15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4F8D8-A12A-9C1C-207C-F0FE04D4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5EF69-2F67-C29F-D401-CA710262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AC457-1F25-2CF1-A31F-B8B8F9101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5F1E-88BA-47DC-8934-35E29FA7F18F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1D913-1B7A-7F2F-6C13-14413064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747E2-AF36-F6A9-3E9F-01F00DC0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3832F-7BBF-91CF-B58B-D68CE6CDC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D85EB-473D-42F6-BB60-944C778C7347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A4AC6-C1E4-5BEC-E42D-95F6D8B3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4B59A-2E00-BE00-9C8C-928AAA05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IP No: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: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F8484-2CEC-B637-551A-C70956906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BB6FC-3B4C-4939-898D-ACD16A1F5ABC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1507E-321C-A6DE-F9C0-8B430EFD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10EEC-D8FD-68EE-9B69-91F17369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</a:t>
            </a: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F6551-B478-0FAF-E22B-45B474C2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4426-2F90-4503-84ED-3647E2464FF8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251AF-B529-5C2E-AB9D-08B6BE24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47228-26CE-CF43-E72A-CE246634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</a:t>
            </a:r>
            <a:endParaRPr lang="en-IN" sz="3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AEB5C-89E2-18C1-4BDF-69757AFA2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0D38-3799-4C2C-925F-7C3E572D3455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F5B6D-6DFF-436F-C3EF-A507C24C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73624-337F-81F8-A180-B20207C0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</a:t>
            </a: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AC4DF-0CE2-EE48-BC82-10C83A19F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49B1-0061-4275-9169-ECAD23D3F137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D86EA-C14A-E956-ABFD-818DB446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FF36A-FF43-7CAF-39F4-51DC54DD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EA5B8-2513-CF7A-C5A4-379B4E10A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5EEB-1EBB-493C-84A1-9C4D42A83D50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1FC52-F0CC-0312-C8D1-94AD2A3D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61C39-8B16-C937-57B2-88D04546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45894"/>
              </p:ext>
            </p:extLst>
          </p:nvPr>
        </p:nvGraphicFramePr>
        <p:xfrm>
          <a:off x="1071156" y="1864814"/>
          <a:ext cx="10215156" cy="435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Eosinophils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Basophils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Lymphocytes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Monocytes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PPBS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ESR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C4258-1E19-E7D8-D886-04559F91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CF69-9360-45BC-B3DB-B7529E1E33E9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F81A7-65C1-7550-8F72-FF5986B6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7793E-40E4-33EA-BC58-118BF9A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494</TotalTime>
  <Words>292</Words>
  <Application>Microsoft Office PowerPoint</Application>
  <PresentationFormat>Widescreen</PresentationFormat>
  <Paragraphs>167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Unicode MS</vt:lpstr>
      <vt:lpstr>Calibri</vt:lpstr>
      <vt:lpstr>Calibri Light</vt:lpstr>
      <vt:lpstr>Times New Roman</vt:lpstr>
      <vt:lpstr>Wingdings</vt:lpstr>
      <vt:lpstr>office theme</vt:lpstr>
      <vt:lpstr>Case Presentation on </vt:lpstr>
      <vt:lpstr>Introduction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Pharmacist Intervention</vt:lpstr>
      <vt:lpstr>Pharmacist Intervention</vt:lpstr>
      <vt:lpstr>Pharmacist Intervention </vt:lpstr>
      <vt:lpstr>Pharmacist Intervention</vt:lpstr>
      <vt:lpstr>Patient Counselling</vt:lpstr>
      <vt:lpstr>Patient Counselling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Animesh Das</cp:lastModifiedBy>
  <cp:revision>63</cp:revision>
  <dcterms:created xsi:type="dcterms:W3CDTF">2013-07-15T20:26:40Z</dcterms:created>
  <dcterms:modified xsi:type="dcterms:W3CDTF">2026-08-09T11:29:44Z</dcterms:modified>
</cp:coreProperties>
</file>