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7340263" cy="9753600"/>
  <p:notesSz cx="13004800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6" y="4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45C0D-7F0E-4028-A319-A9BE41E792BB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50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B28BD-E515-4097-9AAD-56AD79C71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4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533" y="1596249"/>
            <a:ext cx="13005197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533" y="5122898"/>
            <a:ext cx="13005197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5BFF-2A90-4B8E-96C9-CAE19976D371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1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8EDDB-3C29-4979-9699-B3C93E5B95AB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46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09126" y="519289"/>
            <a:ext cx="3738994" cy="826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143" y="519289"/>
            <a:ext cx="11000229" cy="8265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A15F-D655-41C4-A4AA-7C54E56855B7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38702-D225-410F-B658-EB6537CAC025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1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112" y="2431628"/>
            <a:ext cx="14955977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3112" y="6527237"/>
            <a:ext cx="14955977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892B0-7B5C-49AF-A39C-D49DE1C646A6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4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143" y="2596444"/>
            <a:ext cx="7369612" cy="6188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8508" y="2596444"/>
            <a:ext cx="7369612" cy="6188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9B7C-3941-4874-B832-753D77439E82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8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519290"/>
            <a:ext cx="14955977" cy="18852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403" y="2390987"/>
            <a:ext cx="7335743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4403" y="3562773"/>
            <a:ext cx="7335743" cy="5240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508" y="2390987"/>
            <a:ext cx="7371870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508" y="3562773"/>
            <a:ext cx="7371870" cy="5240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8B7BE-CD7A-4701-9D32-3BA4E067E876}" type="datetime1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7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ABEB-4669-4BBD-9F1A-D23E0260D0CD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3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C76C-2BEB-428E-A6CA-9EE67ADDB43C}" type="datetime1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1870" y="1404338"/>
            <a:ext cx="8778508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35CB-68A4-40FA-9265-21865FECB878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28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1870" y="1404338"/>
            <a:ext cx="8778508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A855-E195-4BE7-BC03-9093C761C9C6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2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D79D7-089B-411A-8F61-64D04F666389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43962" y="9040143"/>
            <a:ext cx="585233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20012032">
            <a:off x="2262994" y="4092800"/>
            <a:ext cx="12814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6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1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0000"/>
          <a:stretch/>
        </p:blipFill>
        <p:spPr>
          <a:xfrm>
            <a:off x="2345531" y="2438400"/>
            <a:ext cx="13004800" cy="3352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6325"/>
          <a:stretch/>
        </p:blipFill>
        <p:spPr>
          <a:xfrm>
            <a:off x="2167731" y="1320800"/>
            <a:ext cx="12700000" cy="789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977" r="-977" b="7032"/>
          <a:stretch/>
        </p:blipFill>
        <p:spPr>
          <a:xfrm>
            <a:off x="2116931" y="304800"/>
            <a:ext cx="13004800" cy="9067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7898"/>
          <a:stretch/>
        </p:blipFill>
        <p:spPr>
          <a:xfrm>
            <a:off x="2167731" y="812800"/>
            <a:ext cx="12700000" cy="7340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114"/>
          <a:stretch/>
        </p:blipFill>
        <p:spPr>
          <a:xfrm>
            <a:off x="2167731" y="812800"/>
            <a:ext cx="12700000" cy="848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1667"/>
          <a:stretch/>
        </p:blipFill>
        <p:spPr>
          <a:xfrm>
            <a:off x="2167731" y="609600"/>
            <a:ext cx="12700000" cy="8077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9269"/>
          <a:stretch/>
        </p:blipFill>
        <p:spPr>
          <a:xfrm>
            <a:off x="2167731" y="711200"/>
            <a:ext cx="12700000" cy="8204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1932"/>
          <a:stretch/>
        </p:blipFill>
        <p:spPr>
          <a:xfrm>
            <a:off x="2167731" y="812800"/>
            <a:ext cx="12700000" cy="7874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3948"/>
          <a:stretch/>
        </p:blipFill>
        <p:spPr>
          <a:xfrm>
            <a:off x="2167731" y="101600"/>
            <a:ext cx="12903200" cy="9271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9066"/>
          <a:stretch/>
        </p:blipFill>
        <p:spPr>
          <a:xfrm>
            <a:off x="2167731" y="508000"/>
            <a:ext cx="12700000" cy="8407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7584"/>
          <a:stretch/>
        </p:blipFill>
        <p:spPr>
          <a:xfrm>
            <a:off x="2167731" y="711200"/>
            <a:ext cx="12700000" cy="8356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9269"/>
          <a:stretch/>
        </p:blipFill>
        <p:spPr>
          <a:xfrm>
            <a:off x="2167731" y="711200"/>
            <a:ext cx="12700000" cy="8204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0843"/>
          <a:stretch/>
        </p:blipFill>
        <p:spPr>
          <a:xfrm>
            <a:off x="2167731" y="1320800"/>
            <a:ext cx="12700000" cy="7518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8721"/>
          <a:stretch/>
        </p:blipFill>
        <p:spPr>
          <a:xfrm>
            <a:off x="2167731" y="1016000"/>
            <a:ext cx="12700000" cy="7975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2210"/>
          <a:stretch/>
        </p:blipFill>
        <p:spPr>
          <a:xfrm>
            <a:off x="2167731" y="1016000"/>
            <a:ext cx="12700000" cy="7670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9331" y="533400"/>
            <a:ext cx="12700000" cy="89535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5341"/>
          <a:stretch/>
        </p:blipFill>
        <p:spPr>
          <a:xfrm>
            <a:off x="2167731" y="812800"/>
            <a:ext cx="12700000" cy="7569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203200"/>
            <a:ext cx="13004800" cy="9550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1932"/>
          <a:stretch/>
        </p:blipFill>
        <p:spPr>
          <a:xfrm>
            <a:off x="2167731" y="812800"/>
            <a:ext cx="12700000" cy="7874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966"/>
          <a:stretch/>
        </p:blipFill>
        <p:spPr>
          <a:xfrm>
            <a:off x="2167731" y="812800"/>
            <a:ext cx="12700000" cy="8407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114"/>
          <a:stretch/>
        </p:blipFill>
        <p:spPr>
          <a:xfrm>
            <a:off x="2167731" y="812800"/>
            <a:ext cx="13004800" cy="848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233"/>
          <a:stretch/>
        </p:blipFill>
        <p:spPr>
          <a:xfrm>
            <a:off x="2167731" y="1016000"/>
            <a:ext cx="12700000" cy="8280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3235"/>
          <a:stretch/>
        </p:blipFill>
        <p:spPr>
          <a:xfrm>
            <a:off x="2167731" y="1117600"/>
            <a:ext cx="12700000" cy="7493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993"/>
          <a:stretch/>
        </p:blipFill>
        <p:spPr>
          <a:xfrm>
            <a:off x="2167731" y="596900"/>
            <a:ext cx="12903200" cy="86995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071"/>
          <a:stretch/>
        </p:blipFill>
        <p:spPr>
          <a:xfrm>
            <a:off x="2167731" y="393700"/>
            <a:ext cx="13004800" cy="89789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2420"/>
          <a:stretch/>
        </p:blipFill>
        <p:spPr>
          <a:xfrm>
            <a:off x="2167731" y="304800"/>
            <a:ext cx="12903200" cy="9220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756"/>
          <a:stretch/>
        </p:blipFill>
        <p:spPr>
          <a:xfrm>
            <a:off x="2167731" y="139700"/>
            <a:ext cx="12903200" cy="91567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139700"/>
            <a:ext cx="12903200" cy="96139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578"/>
          <a:stretch/>
        </p:blipFill>
        <p:spPr>
          <a:xfrm>
            <a:off x="2167731" y="190500"/>
            <a:ext cx="12903200" cy="90297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2390"/>
          <a:stretch/>
        </p:blipFill>
        <p:spPr>
          <a:xfrm>
            <a:off x="2167731" y="190500"/>
            <a:ext cx="12903200" cy="93345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4724"/>
          <a:stretch/>
        </p:blipFill>
        <p:spPr>
          <a:xfrm>
            <a:off x="2167731" y="0"/>
            <a:ext cx="12700000" cy="9220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3370"/>
          <a:stretch/>
        </p:blipFill>
        <p:spPr>
          <a:xfrm>
            <a:off x="2167731" y="711200"/>
            <a:ext cx="12801600" cy="8737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3409"/>
          <a:stretch/>
        </p:blipFill>
        <p:spPr>
          <a:xfrm>
            <a:off x="2167731" y="812800"/>
            <a:ext cx="12903200" cy="8636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1079"/>
          <a:stretch/>
        </p:blipFill>
        <p:spPr>
          <a:xfrm>
            <a:off x="2167731" y="812800"/>
            <a:ext cx="12700000" cy="7950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9643"/>
          <a:stretch/>
        </p:blipFill>
        <p:spPr>
          <a:xfrm>
            <a:off x="2167731" y="1219200"/>
            <a:ext cx="12700000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37931"/>
          <a:stretch/>
        </p:blipFill>
        <p:spPr>
          <a:xfrm>
            <a:off x="2167731" y="914400"/>
            <a:ext cx="12700000" cy="5486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2931"/>
          <a:stretch/>
        </p:blipFill>
        <p:spPr>
          <a:xfrm>
            <a:off x="2167731" y="914400"/>
            <a:ext cx="12700000" cy="7696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4458"/>
          <a:stretch/>
        </p:blipFill>
        <p:spPr>
          <a:xfrm>
            <a:off x="2167731" y="1320800"/>
            <a:ext cx="12700000" cy="721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9375"/>
          <a:stretch/>
        </p:blipFill>
        <p:spPr>
          <a:xfrm>
            <a:off x="2167731" y="812800"/>
            <a:ext cx="12700000" cy="8102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78</Words>
  <Application>Microsoft Office PowerPoint</Application>
  <PresentationFormat>Custom</PresentationFormat>
  <Paragraphs>78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2024-09-12T15:17:16Z</dcterms:created>
  <dcterms:modified xsi:type="dcterms:W3CDTF">2024-09-12T15:27:38Z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LastSaved">
    <vt:filetime>2022-09-12T00:00:00Z</vt:filetime>
  </property>
</Properties>
</file>