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1626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2730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9765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6265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955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694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5211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4328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928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1642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7509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5819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8351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1496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1550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1446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8147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3324ACF-02DC-4D2F-8FD0-59CCAE642B2C}" type="datetimeFigureOut">
              <a:rPr lang="en-IN" smtClean="0"/>
              <a:t>17-12-2021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0D277E23-E870-470A-A1DF-DF960FBCAD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36013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44C979-CAFE-495A-AAD6-682AD77DC437}"/>
              </a:ext>
            </a:extLst>
          </p:cNvPr>
          <p:cNvSpPr txBox="1"/>
          <p:nvPr/>
        </p:nvSpPr>
        <p:spPr>
          <a:xfrm>
            <a:off x="4998128" y="32595"/>
            <a:ext cx="42790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Psoriasis</a:t>
            </a:r>
            <a:r>
              <a:rPr lang="en-IN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57355F-5C0B-4A9C-A0B6-560853A5E135}"/>
              </a:ext>
            </a:extLst>
          </p:cNvPr>
          <p:cNvSpPr txBox="1"/>
          <p:nvPr/>
        </p:nvSpPr>
        <p:spPr>
          <a:xfrm>
            <a:off x="781235" y="2329518"/>
            <a:ext cx="3595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>
                <a:latin typeface="Algerian" panose="04020705040A02060702" pitchFamily="82" charset="0"/>
              </a:rPr>
              <a:t>Dermatology</a:t>
            </a:r>
            <a:r>
              <a:rPr lang="en-IN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7D0908-D624-40CC-8049-B9F06C1A13E0}"/>
              </a:ext>
            </a:extLst>
          </p:cNvPr>
          <p:cNvSpPr txBox="1"/>
          <p:nvPr/>
        </p:nvSpPr>
        <p:spPr>
          <a:xfrm>
            <a:off x="7779798" y="5433134"/>
            <a:ext cx="4412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>
                <a:latin typeface="Bodoni MT Black" panose="02070A03080606020203" pitchFamily="18" charset="0"/>
              </a:rPr>
              <a:t>By Animesh Das </a:t>
            </a:r>
          </a:p>
        </p:txBody>
      </p:sp>
    </p:spTree>
    <p:extLst>
      <p:ext uri="{BB962C8B-B14F-4D97-AF65-F5344CB8AC3E}">
        <p14:creationId xmlns:p14="http://schemas.microsoft.com/office/powerpoint/2010/main" val="2748223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212F34-736F-47A1-A91B-DD551674795E}"/>
              </a:ext>
            </a:extLst>
          </p:cNvPr>
          <p:cNvSpPr txBox="1"/>
          <p:nvPr/>
        </p:nvSpPr>
        <p:spPr>
          <a:xfrm>
            <a:off x="5211192" y="106532"/>
            <a:ext cx="4643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Definition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3257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28C57D-0ACC-4C76-B2FD-7812780B9973}"/>
              </a:ext>
            </a:extLst>
          </p:cNvPr>
          <p:cNvSpPr txBox="1"/>
          <p:nvPr/>
        </p:nvSpPr>
        <p:spPr>
          <a:xfrm>
            <a:off x="4057094" y="88777"/>
            <a:ext cx="5823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Type / Classification </a:t>
            </a:r>
          </a:p>
        </p:txBody>
      </p:sp>
    </p:spTree>
    <p:extLst>
      <p:ext uri="{BB962C8B-B14F-4D97-AF65-F5344CB8AC3E}">
        <p14:creationId xmlns:p14="http://schemas.microsoft.com/office/powerpoint/2010/main" val="328666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C7259D-6289-455E-B6C1-E6BA510923A7}"/>
              </a:ext>
            </a:extLst>
          </p:cNvPr>
          <p:cNvSpPr txBox="1"/>
          <p:nvPr/>
        </p:nvSpPr>
        <p:spPr>
          <a:xfrm>
            <a:off x="4838330" y="88777"/>
            <a:ext cx="4279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Epidemiology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2044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003B1A-CEA7-4CD1-8EAE-3C6447C128DD}"/>
              </a:ext>
            </a:extLst>
          </p:cNvPr>
          <p:cNvSpPr txBox="1"/>
          <p:nvPr/>
        </p:nvSpPr>
        <p:spPr>
          <a:xfrm>
            <a:off x="5353235" y="71022"/>
            <a:ext cx="5708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FF00"/>
                </a:solidFill>
                <a:latin typeface="Arial Black" panose="020B0A04020102020204" pitchFamily="34" charset="0"/>
              </a:rPr>
              <a:t>Stages</a:t>
            </a:r>
            <a:r>
              <a:rPr lang="en-IN" sz="3200" dirty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3807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CC03B5-34BA-406C-94AB-BB43D2A537F4}"/>
              </a:ext>
            </a:extLst>
          </p:cNvPr>
          <p:cNvSpPr txBox="1"/>
          <p:nvPr/>
        </p:nvSpPr>
        <p:spPr>
          <a:xfrm>
            <a:off x="3986073" y="0"/>
            <a:ext cx="6542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Sings and Symptoms </a:t>
            </a:r>
          </a:p>
        </p:txBody>
      </p:sp>
    </p:spTree>
    <p:extLst>
      <p:ext uri="{BB962C8B-B14F-4D97-AF65-F5344CB8AC3E}">
        <p14:creationId xmlns:p14="http://schemas.microsoft.com/office/powerpoint/2010/main" val="1425279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E66C30-4E76-45F9-8D1E-1B494783C6AB}"/>
              </a:ext>
            </a:extLst>
          </p:cNvPr>
          <p:cNvSpPr txBox="1"/>
          <p:nvPr/>
        </p:nvSpPr>
        <p:spPr>
          <a:xfrm>
            <a:off x="4643021" y="25482"/>
            <a:ext cx="5450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Risk Factor </a:t>
            </a:r>
          </a:p>
        </p:txBody>
      </p:sp>
    </p:spTree>
    <p:extLst>
      <p:ext uri="{BB962C8B-B14F-4D97-AF65-F5344CB8AC3E}">
        <p14:creationId xmlns:p14="http://schemas.microsoft.com/office/powerpoint/2010/main" val="3133803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C978FC-4901-4F43-9D3A-54A6A4E9816B}"/>
              </a:ext>
            </a:extLst>
          </p:cNvPr>
          <p:cNvSpPr txBox="1"/>
          <p:nvPr/>
        </p:nvSpPr>
        <p:spPr>
          <a:xfrm>
            <a:off x="4332303" y="0"/>
            <a:ext cx="4900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Pathophysiology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2248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6825F7-AD6A-48BE-9CB6-E0157F503DB2}"/>
              </a:ext>
            </a:extLst>
          </p:cNvPr>
          <p:cNvSpPr txBox="1"/>
          <p:nvPr/>
        </p:nvSpPr>
        <p:spPr>
          <a:xfrm>
            <a:off x="4358936" y="71022"/>
            <a:ext cx="5024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Pathophysiology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737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06E9B68-4D26-44CF-B5E3-E2A0BCC5FA06}"/>
              </a:ext>
            </a:extLst>
          </p:cNvPr>
          <p:cNvSpPr txBox="1"/>
          <p:nvPr/>
        </p:nvSpPr>
        <p:spPr>
          <a:xfrm>
            <a:off x="4909351" y="0"/>
            <a:ext cx="4039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Diagnosis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3785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13FC68-8E1F-4E86-8DE6-7B49E213EE67}"/>
              </a:ext>
            </a:extLst>
          </p:cNvPr>
          <p:cNvSpPr txBox="1"/>
          <p:nvPr/>
        </p:nvSpPr>
        <p:spPr>
          <a:xfrm>
            <a:off x="4687411" y="0"/>
            <a:ext cx="4048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Investigation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1643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7A685D-4A23-4AB8-B542-16510D549474}"/>
              </a:ext>
            </a:extLst>
          </p:cNvPr>
          <p:cNvSpPr txBox="1"/>
          <p:nvPr/>
        </p:nvSpPr>
        <p:spPr>
          <a:xfrm>
            <a:off x="4838330" y="0"/>
            <a:ext cx="4625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Complication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5220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E3AB8E-9901-4EA8-89F5-8207710B20B8}"/>
              </a:ext>
            </a:extLst>
          </p:cNvPr>
          <p:cNvSpPr txBox="1"/>
          <p:nvPr/>
        </p:nvSpPr>
        <p:spPr>
          <a:xfrm>
            <a:off x="4856086" y="16604"/>
            <a:ext cx="4847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Treatment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793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CCEA509-9754-4167-95D5-BE22A24A4A8C}"/>
              </a:ext>
            </a:extLst>
          </p:cNvPr>
          <p:cNvSpPr txBox="1"/>
          <p:nvPr/>
        </p:nvSpPr>
        <p:spPr>
          <a:xfrm>
            <a:off x="4953740" y="62144"/>
            <a:ext cx="5086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Prevention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4140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7FAD7A4-52E9-4F58-9B17-542603B65538}"/>
              </a:ext>
            </a:extLst>
          </p:cNvPr>
          <p:cNvSpPr txBox="1"/>
          <p:nvPr/>
        </p:nvSpPr>
        <p:spPr>
          <a:xfrm>
            <a:off x="4856085" y="2263806"/>
            <a:ext cx="55751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dirty="0">
                <a:solidFill>
                  <a:srgbClr val="FFFF00"/>
                </a:solidFill>
                <a:latin typeface="Algerian" panose="04020705040A02060702" pitchFamily="82" charset="0"/>
              </a:rPr>
              <a:t>Thank </a:t>
            </a:r>
          </a:p>
          <a:p>
            <a:r>
              <a:rPr lang="en-IN" sz="5400" dirty="0">
                <a:solidFill>
                  <a:srgbClr val="FFFF00"/>
                </a:solidFill>
                <a:latin typeface="Algerian" panose="04020705040A02060702" pitchFamily="82" charset="0"/>
              </a:rPr>
              <a:t>         you </a:t>
            </a:r>
          </a:p>
        </p:txBody>
      </p:sp>
    </p:spTree>
    <p:extLst>
      <p:ext uri="{BB962C8B-B14F-4D97-AF65-F5344CB8AC3E}">
        <p14:creationId xmlns:p14="http://schemas.microsoft.com/office/powerpoint/2010/main" val="35650208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56</TotalTime>
  <Words>26</Words>
  <Application>Microsoft Office PowerPoint</Application>
  <PresentationFormat>Widescreen</PresentationFormat>
  <Paragraphs>18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Algerian</vt:lpstr>
      <vt:lpstr>Arial</vt:lpstr>
      <vt:lpstr>Arial Black</vt:lpstr>
      <vt:lpstr>Bodoni MT Black</vt:lpstr>
      <vt:lpstr>Century Gothic</vt:lpstr>
      <vt:lpstr>Mesh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Animesh Das</dc:creator>
  <cp:lastModifiedBy>Animesh Das</cp:lastModifiedBy>
  <cp:revision>1</cp:revision>
  <dcterms:created xsi:type="dcterms:W3CDTF">2021-12-17T15:24:44Z</dcterms:created>
  <dcterms:modified xsi:type="dcterms:W3CDTF">2021-12-17T16:21:06Z</dcterms:modified>
</cp:coreProperties>
</file>